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1567" r:id="rId5"/>
    <p:sldId id="1568" r:id="rId6"/>
    <p:sldId id="1578" r:id="rId7"/>
    <p:sldId id="1580" r:id="rId8"/>
    <p:sldId id="1581" r:id="rId9"/>
    <p:sldId id="1582" r:id="rId10"/>
    <p:sldId id="1583" r:id="rId11"/>
    <p:sldId id="1579" r:id="rId12"/>
  </p:sldIdLst>
  <p:sldSz cx="9144000" cy="6858000" type="screen4x3"/>
  <p:notesSz cx="6797675" cy="9926638"/>
  <p:custDataLst>
    <p:tags r:id="rId15"/>
  </p:custDataLst>
  <p:defaultTextStyle>
    <a:defPPr>
      <a:defRPr lang="en-US"/>
    </a:defPPr>
    <a:lvl1pPr marL="0" algn="l" defTabSz="685796" rtl="0" eaLnBrk="1" latinLnBrk="0" hangingPunct="1">
      <a:defRPr sz="1351" kern="1200">
        <a:solidFill>
          <a:schemeClr val="tx1"/>
        </a:solidFill>
        <a:latin typeface="+mn-lt"/>
        <a:ea typeface="+mn-ea"/>
        <a:cs typeface="+mn-cs"/>
      </a:defRPr>
    </a:lvl1pPr>
    <a:lvl2pPr marL="342897" algn="l" defTabSz="685796" rtl="0" eaLnBrk="1" latinLnBrk="0" hangingPunct="1">
      <a:defRPr sz="1351" kern="1200">
        <a:solidFill>
          <a:schemeClr val="tx1"/>
        </a:solidFill>
        <a:latin typeface="+mn-lt"/>
        <a:ea typeface="+mn-ea"/>
        <a:cs typeface="+mn-cs"/>
      </a:defRPr>
    </a:lvl2pPr>
    <a:lvl3pPr marL="685796" algn="l" defTabSz="685796" rtl="0" eaLnBrk="1" latinLnBrk="0" hangingPunct="1">
      <a:defRPr sz="1351" kern="1200">
        <a:solidFill>
          <a:schemeClr val="tx1"/>
        </a:solidFill>
        <a:latin typeface="+mn-lt"/>
        <a:ea typeface="+mn-ea"/>
        <a:cs typeface="+mn-cs"/>
      </a:defRPr>
    </a:lvl3pPr>
    <a:lvl4pPr marL="1028693" algn="l" defTabSz="685796" rtl="0" eaLnBrk="1" latinLnBrk="0" hangingPunct="1">
      <a:defRPr sz="1351" kern="1200">
        <a:solidFill>
          <a:schemeClr val="tx1"/>
        </a:solidFill>
        <a:latin typeface="+mn-lt"/>
        <a:ea typeface="+mn-ea"/>
        <a:cs typeface="+mn-cs"/>
      </a:defRPr>
    </a:lvl4pPr>
    <a:lvl5pPr marL="1371592" algn="l" defTabSz="685796" rtl="0" eaLnBrk="1" latinLnBrk="0" hangingPunct="1">
      <a:defRPr sz="1351" kern="1200">
        <a:solidFill>
          <a:schemeClr val="tx1"/>
        </a:solidFill>
        <a:latin typeface="+mn-lt"/>
        <a:ea typeface="+mn-ea"/>
        <a:cs typeface="+mn-cs"/>
      </a:defRPr>
    </a:lvl5pPr>
    <a:lvl6pPr marL="1714489" algn="l" defTabSz="685796" rtl="0" eaLnBrk="1" latinLnBrk="0" hangingPunct="1">
      <a:defRPr sz="1351" kern="1200">
        <a:solidFill>
          <a:schemeClr val="tx1"/>
        </a:solidFill>
        <a:latin typeface="+mn-lt"/>
        <a:ea typeface="+mn-ea"/>
        <a:cs typeface="+mn-cs"/>
      </a:defRPr>
    </a:lvl6pPr>
    <a:lvl7pPr marL="2057387" algn="l" defTabSz="685796" rtl="0" eaLnBrk="1" latinLnBrk="0" hangingPunct="1">
      <a:defRPr sz="1351" kern="1200">
        <a:solidFill>
          <a:schemeClr val="tx1"/>
        </a:solidFill>
        <a:latin typeface="+mn-lt"/>
        <a:ea typeface="+mn-ea"/>
        <a:cs typeface="+mn-cs"/>
      </a:defRPr>
    </a:lvl7pPr>
    <a:lvl8pPr marL="2400285" algn="l" defTabSz="685796" rtl="0" eaLnBrk="1" latinLnBrk="0" hangingPunct="1">
      <a:defRPr sz="1351" kern="1200">
        <a:solidFill>
          <a:schemeClr val="tx1"/>
        </a:solidFill>
        <a:latin typeface="+mn-lt"/>
        <a:ea typeface="+mn-ea"/>
        <a:cs typeface="+mn-cs"/>
      </a:defRPr>
    </a:lvl8pPr>
    <a:lvl9pPr marL="2743182" algn="l" defTabSz="68579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5" userDrawn="1">
          <p15:clr>
            <a:srgbClr val="A4A3A4"/>
          </p15:clr>
        </p15:guide>
        <p15:guide id="2" orient="horz" pos="233" userDrawn="1">
          <p15:clr>
            <a:srgbClr val="A4A3A4"/>
          </p15:clr>
        </p15:guide>
        <p15:guide id="3" orient="horz" pos="893" userDrawn="1">
          <p15:clr>
            <a:srgbClr val="A4A3A4"/>
          </p15:clr>
        </p15:guide>
        <p15:guide id="4" orient="horz" pos="1111" userDrawn="1">
          <p15:clr>
            <a:srgbClr val="A4A3A4"/>
          </p15:clr>
        </p15:guide>
        <p15:guide id="5" pos="2880" userDrawn="1">
          <p15:clr>
            <a:srgbClr val="A4A3A4"/>
          </p15:clr>
        </p15:guide>
        <p15:guide id="6" pos="5511" userDrawn="1">
          <p15:clr>
            <a:srgbClr val="A4A3A4"/>
          </p15:clr>
        </p15:guide>
        <p15:guide id="7" pos="2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Baker" initials="JB" lastIdx="2" clrIdx="0">
    <p:extLst>
      <p:ext uri="{19B8F6BF-5375-455C-9EA6-DF929625EA0E}">
        <p15:presenceInfo xmlns:p15="http://schemas.microsoft.com/office/powerpoint/2012/main" userId="S-1-5-21-1058724686-3810066480-3288918889-42724" providerId="AD"/>
      </p:ext>
    </p:extLst>
  </p:cmAuthor>
  <p:cmAuthor id="2" name="Stuart Walker" initials="SW" lastIdx="1" clrIdx="1">
    <p:extLst>
      <p:ext uri="{19B8F6BF-5375-455C-9EA6-DF929625EA0E}">
        <p15:presenceInfo xmlns:p15="http://schemas.microsoft.com/office/powerpoint/2012/main" userId="S-1-5-21-1058724686-3810066480-3288918889-40133" providerId="AD"/>
      </p:ext>
    </p:extLst>
  </p:cmAuthor>
  <p:cmAuthor id="3" name="Graham Calder" initials="" lastIdx="1" clrIdx="2"/>
  <p:cmAuthor id="4" name="Alison Coffin" initials="AC" lastIdx="10" clrIdx="3">
    <p:extLst>
      <p:ext uri="{19B8F6BF-5375-455C-9EA6-DF929625EA0E}">
        <p15:presenceInfo xmlns:p15="http://schemas.microsoft.com/office/powerpoint/2012/main" userId="S::COFFINA@rac.co.uk::cc144f0c-40df-46ca-a8d5-f6f6c03bfe2e" providerId="AD"/>
      </p:ext>
    </p:extLst>
  </p:cmAuthor>
  <p:cmAuthor id="5" name="Josh Brown" initials="JB" lastIdx="1" clrIdx="4">
    <p:extLst>
      <p:ext uri="{19B8F6BF-5375-455C-9EA6-DF929625EA0E}">
        <p15:presenceInfo xmlns:p15="http://schemas.microsoft.com/office/powerpoint/2012/main" userId="S::brownj@rac.co.uk::90b3cbe3-9b58-4b06-ba4c-d539ba153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771"/>
    <a:srgbClr val="626061"/>
    <a:srgbClr val="F95108"/>
    <a:srgbClr val="47474A"/>
    <a:srgbClr val="868485"/>
    <a:srgbClr val="89888A"/>
    <a:srgbClr val="FFFFFF"/>
    <a:srgbClr val="E9845D"/>
    <a:srgbClr val="FA7439"/>
    <a:srgbClr val="EA9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F98D7-AFC2-4C66-9CE2-AE6D89F0BC0F}" v="72" dt="2024-02-07T13:59:21.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4005"/>
        <p:guide orient="horz" pos="233"/>
        <p:guide orient="horz" pos="893"/>
        <p:guide orient="horz" pos="1111"/>
        <p:guide pos="2880"/>
        <p:guide pos="5511"/>
        <p:guide pos="24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Elsmore" userId="834366f4-77e8-49ab-9032-7d6d97a710fc" providerId="ADAL" clId="{ABFF98D7-AFC2-4C66-9CE2-AE6D89F0BC0F}"/>
    <pc:docChg chg="undo custSel addSld delSld modSld">
      <pc:chgData name="Ashley Elsmore" userId="834366f4-77e8-49ab-9032-7d6d97a710fc" providerId="ADAL" clId="{ABFF98D7-AFC2-4C66-9CE2-AE6D89F0BC0F}" dt="2024-02-07T13:59:17.243" v="782" actId="20577"/>
      <pc:docMkLst>
        <pc:docMk/>
      </pc:docMkLst>
      <pc:sldChg chg="add del">
        <pc:chgData name="Ashley Elsmore" userId="834366f4-77e8-49ab-9032-7d6d97a710fc" providerId="ADAL" clId="{ABFF98D7-AFC2-4C66-9CE2-AE6D89F0BC0F}" dt="2024-02-07T11:07:03.010" v="3" actId="47"/>
        <pc:sldMkLst>
          <pc:docMk/>
          <pc:sldMk cId="872749994" sldId="1579"/>
        </pc:sldMkLst>
      </pc:sldChg>
      <pc:sldChg chg="modSp">
        <pc:chgData name="Ashley Elsmore" userId="834366f4-77e8-49ab-9032-7d6d97a710fc" providerId="ADAL" clId="{ABFF98D7-AFC2-4C66-9CE2-AE6D89F0BC0F}" dt="2024-02-07T13:38:21.235" v="88" actId="1076"/>
        <pc:sldMkLst>
          <pc:docMk/>
          <pc:sldMk cId="3599411565" sldId="1582"/>
        </pc:sldMkLst>
        <pc:picChg chg="mod">
          <ac:chgData name="Ashley Elsmore" userId="834366f4-77e8-49ab-9032-7d6d97a710fc" providerId="ADAL" clId="{ABFF98D7-AFC2-4C66-9CE2-AE6D89F0BC0F}" dt="2024-02-07T13:38:21.235" v="88" actId="1076"/>
          <ac:picMkLst>
            <pc:docMk/>
            <pc:sldMk cId="3599411565" sldId="1582"/>
            <ac:picMk id="1026" creationId="{E54AD0CD-64E4-F9E7-0938-10FF3029B9D0}"/>
          </ac:picMkLst>
        </pc:picChg>
      </pc:sldChg>
      <pc:sldChg chg="new del">
        <pc:chgData name="Ashley Elsmore" userId="834366f4-77e8-49ab-9032-7d6d97a710fc" providerId="ADAL" clId="{ABFF98D7-AFC2-4C66-9CE2-AE6D89F0BC0F}" dt="2024-02-07T11:07:00.736" v="1" actId="47"/>
        <pc:sldMkLst>
          <pc:docMk/>
          <pc:sldMk cId="1460759784" sldId="1583"/>
        </pc:sldMkLst>
      </pc:sldChg>
      <pc:sldChg chg="addSp delSp modSp add mod">
        <pc:chgData name="Ashley Elsmore" userId="834366f4-77e8-49ab-9032-7d6d97a710fc" providerId="ADAL" clId="{ABFF98D7-AFC2-4C66-9CE2-AE6D89F0BC0F}" dt="2024-02-07T13:59:17.243" v="782" actId="20577"/>
        <pc:sldMkLst>
          <pc:docMk/>
          <pc:sldMk cId="4231321492" sldId="1583"/>
        </pc:sldMkLst>
        <pc:spChg chg="mod">
          <ac:chgData name="Ashley Elsmore" userId="834366f4-77e8-49ab-9032-7d6d97a710fc" providerId="ADAL" clId="{ABFF98D7-AFC2-4C66-9CE2-AE6D89F0BC0F}" dt="2024-02-07T13:13:30.569" v="60" actId="20577"/>
          <ac:spMkLst>
            <pc:docMk/>
            <pc:sldMk cId="4231321492" sldId="1583"/>
            <ac:spMk id="3" creationId="{32F385E5-99E5-F445-74F3-C1D9B3E38E69}"/>
          </ac:spMkLst>
        </pc:spChg>
        <pc:spChg chg="del">
          <ac:chgData name="Ashley Elsmore" userId="834366f4-77e8-49ab-9032-7d6d97a710fc" providerId="ADAL" clId="{ABFF98D7-AFC2-4C66-9CE2-AE6D89F0BC0F}" dt="2024-02-07T13:13:11.735" v="8" actId="478"/>
          <ac:spMkLst>
            <pc:docMk/>
            <pc:sldMk cId="4231321492" sldId="1583"/>
            <ac:spMk id="4" creationId="{72930C7A-273F-8189-45B5-553807F418CB}"/>
          </ac:spMkLst>
        </pc:spChg>
        <pc:spChg chg="mod">
          <ac:chgData name="Ashley Elsmore" userId="834366f4-77e8-49ab-9032-7d6d97a710fc" providerId="ADAL" clId="{ABFF98D7-AFC2-4C66-9CE2-AE6D89F0BC0F}" dt="2024-02-07T13:59:17.243" v="782" actId="20577"/>
          <ac:spMkLst>
            <pc:docMk/>
            <pc:sldMk cId="4231321492" sldId="1583"/>
            <ac:spMk id="5" creationId="{CC047CF2-5848-0341-3308-CDDA8E43AF3E}"/>
          </ac:spMkLst>
        </pc:spChg>
        <pc:spChg chg="add del mod">
          <ac:chgData name="Ashley Elsmore" userId="834366f4-77e8-49ab-9032-7d6d97a710fc" providerId="ADAL" clId="{ABFF98D7-AFC2-4C66-9CE2-AE6D89F0BC0F}" dt="2024-02-07T13:46:13.448" v="279" actId="478"/>
          <ac:spMkLst>
            <pc:docMk/>
            <pc:sldMk cId="4231321492" sldId="1583"/>
            <ac:spMk id="7" creationId="{6CCAF793-50F5-A526-16DA-DF2B34061C3F}"/>
          </ac:spMkLst>
        </pc:spChg>
        <pc:spChg chg="add del mod">
          <ac:chgData name="Ashley Elsmore" userId="834366f4-77e8-49ab-9032-7d6d97a710fc" providerId="ADAL" clId="{ABFF98D7-AFC2-4C66-9CE2-AE6D89F0BC0F}" dt="2024-02-07T13:53:38.832" v="299"/>
          <ac:spMkLst>
            <pc:docMk/>
            <pc:sldMk cId="4231321492" sldId="1583"/>
            <ac:spMk id="10" creationId="{7E12BCC4-A631-0B49-4956-A5932FE3A1F5}"/>
          </ac:spMkLst>
        </pc:spChg>
        <pc:spChg chg="add del mod">
          <ac:chgData name="Ashley Elsmore" userId="834366f4-77e8-49ab-9032-7d6d97a710fc" providerId="ADAL" clId="{ABFF98D7-AFC2-4C66-9CE2-AE6D89F0BC0F}" dt="2024-02-07T13:56:46.272" v="507" actId="478"/>
          <ac:spMkLst>
            <pc:docMk/>
            <pc:sldMk cId="4231321492" sldId="1583"/>
            <ac:spMk id="11" creationId="{B437922C-1122-77E7-4EB6-82DF1557EB12}"/>
          </ac:spMkLst>
        </pc:spChg>
        <pc:spChg chg="add del mod">
          <ac:chgData name="Ashley Elsmore" userId="834366f4-77e8-49ab-9032-7d6d97a710fc" providerId="ADAL" clId="{ABFF98D7-AFC2-4C66-9CE2-AE6D89F0BC0F}" dt="2024-02-07T13:56:45.017" v="506" actId="478"/>
          <ac:spMkLst>
            <pc:docMk/>
            <pc:sldMk cId="4231321492" sldId="1583"/>
            <ac:spMk id="12" creationId="{95A88044-65F1-9740-96B8-B31AD44259A8}"/>
          </ac:spMkLst>
        </pc:spChg>
        <pc:spChg chg="add del mod">
          <ac:chgData name="Ashley Elsmore" userId="834366f4-77e8-49ab-9032-7d6d97a710fc" providerId="ADAL" clId="{ABFF98D7-AFC2-4C66-9CE2-AE6D89F0BC0F}" dt="2024-02-07T13:56:44.027" v="505" actId="478"/>
          <ac:spMkLst>
            <pc:docMk/>
            <pc:sldMk cId="4231321492" sldId="1583"/>
            <ac:spMk id="13" creationId="{22DF7D66-A832-A5DF-B724-B25B5AD07782}"/>
          </ac:spMkLst>
        </pc:spChg>
        <pc:picChg chg="add del mod">
          <ac:chgData name="Ashley Elsmore" userId="834366f4-77e8-49ab-9032-7d6d97a710fc" providerId="ADAL" clId="{ABFF98D7-AFC2-4C66-9CE2-AE6D89F0BC0F}" dt="2024-02-07T13:14:06.097" v="67" actId="478"/>
          <ac:picMkLst>
            <pc:docMk/>
            <pc:sldMk cId="4231321492" sldId="1583"/>
            <ac:picMk id="6" creationId="{67DF7689-BD5F-BE55-540C-6FC34EEAD820}"/>
          </ac:picMkLst>
        </pc:picChg>
        <pc:picChg chg="add mod">
          <ac:chgData name="Ashley Elsmore" userId="834366f4-77e8-49ab-9032-7d6d97a710fc" providerId="ADAL" clId="{ABFF98D7-AFC2-4C66-9CE2-AE6D89F0BC0F}" dt="2024-02-07T13:55:57.951" v="427" actId="1076"/>
          <ac:picMkLst>
            <pc:docMk/>
            <pc:sldMk cId="4231321492" sldId="1583"/>
            <ac:picMk id="8" creationId="{24C34D8D-F7F5-FCDC-DA4A-F082D7DB5CC0}"/>
          </ac:picMkLst>
        </pc:picChg>
        <pc:picChg chg="del">
          <ac:chgData name="Ashley Elsmore" userId="834366f4-77e8-49ab-9032-7d6d97a710fc" providerId="ADAL" clId="{ABFF98D7-AFC2-4C66-9CE2-AE6D89F0BC0F}" dt="2024-02-07T13:13:10.571" v="7" actId="478"/>
          <ac:picMkLst>
            <pc:docMk/>
            <pc:sldMk cId="4231321492" sldId="1583"/>
            <ac:picMk id="9" creationId="{0CBF144A-8616-0168-F269-FE5A3EBC1D1B}"/>
          </ac:picMkLst>
        </pc:picChg>
        <pc:picChg chg="del">
          <ac:chgData name="Ashley Elsmore" userId="834366f4-77e8-49ab-9032-7d6d97a710fc" providerId="ADAL" clId="{ABFF98D7-AFC2-4C66-9CE2-AE6D89F0BC0F}" dt="2024-02-07T13:36:09.198" v="68" actId="478"/>
          <ac:picMkLst>
            <pc:docMk/>
            <pc:sldMk cId="4231321492" sldId="1583"/>
            <ac:picMk id="1026" creationId="{E54AD0CD-64E4-F9E7-0938-10FF3029B9D0}"/>
          </ac:picMkLst>
        </pc:picChg>
        <pc:picChg chg="add del mod">
          <ac:chgData name="Ashley Elsmore" userId="834366f4-77e8-49ab-9032-7d6d97a710fc" providerId="ADAL" clId="{ABFF98D7-AFC2-4C66-9CE2-AE6D89F0BC0F}" dt="2024-02-07T13:43:51.168" v="102" actId="478"/>
          <ac:picMkLst>
            <pc:docMk/>
            <pc:sldMk cId="4231321492" sldId="1583"/>
            <ac:picMk id="1028" creationId="{D8E7F14B-6A9C-F8E0-6EB6-26339F83565F}"/>
          </ac:picMkLst>
        </pc:picChg>
        <pc:picChg chg="add mod">
          <ac:chgData name="Ashley Elsmore" userId="834366f4-77e8-49ab-9032-7d6d97a710fc" providerId="ADAL" clId="{ABFF98D7-AFC2-4C66-9CE2-AE6D89F0BC0F}" dt="2024-02-07T13:55:57.951" v="427" actId="1076"/>
          <ac:picMkLst>
            <pc:docMk/>
            <pc:sldMk cId="4231321492" sldId="1583"/>
            <ac:picMk id="1030" creationId="{76F70CBC-D982-DBFB-F858-4AC8B73E3DFF}"/>
          </ac:picMkLst>
        </pc:picChg>
        <pc:picChg chg="add del mod">
          <ac:chgData name="Ashley Elsmore" userId="834366f4-77e8-49ab-9032-7d6d97a710fc" providerId="ADAL" clId="{ABFF98D7-AFC2-4C66-9CE2-AE6D89F0BC0F}" dt="2024-02-07T13:38:41.806" v="94" actId="478"/>
          <ac:picMkLst>
            <pc:docMk/>
            <pc:sldMk cId="4231321492" sldId="1583"/>
            <ac:picMk id="1032" creationId="{DAFF117E-8020-B439-B4B6-25BB2206FD85}"/>
          </ac:picMkLst>
        </pc:picChg>
        <pc:picChg chg="add mod">
          <ac:chgData name="Ashley Elsmore" userId="834366f4-77e8-49ab-9032-7d6d97a710fc" providerId="ADAL" clId="{ABFF98D7-AFC2-4C66-9CE2-AE6D89F0BC0F}" dt="2024-02-07T13:55:57.951" v="427" actId="1076"/>
          <ac:picMkLst>
            <pc:docMk/>
            <pc:sldMk cId="4231321492" sldId="1583"/>
            <ac:picMk id="1034" creationId="{CFD3691E-6400-E860-1938-9194ED1A19E1}"/>
          </ac:picMkLst>
        </pc:picChg>
        <pc:picChg chg="add mod">
          <ac:chgData name="Ashley Elsmore" userId="834366f4-77e8-49ab-9032-7d6d97a710fc" providerId="ADAL" clId="{ABFF98D7-AFC2-4C66-9CE2-AE6D89F0BC0F}" dt="2024-02-07T13:55:57.951" v="427" actId="1076"/>
          <ac:picMkLst>
            <pc:docMk/>
            <pc:sldMk cId="4231321492" sldId="1583"/>
            <ac:picMk id="1036" creationId="{652315D4-98F8-D3FA-0A7D-628FDBA7F98D}"/>
          </ac:picMkLst>
        </pc:picChg>
        <pc:picChg chg="add mod">
          <ac:chgData name="Ashley Elsmore" userId="834366f4-77e8-49ab-9032-7d6d97a710fc" providerId="ADAL" clId="{ABFF98D7-AFC2-4C66-9CE2-AE6D89F0BC0F}" dt="2024-02-07T13:55:57.951" v="427" actId="1076"/>
          <ac:picMkLst>
            <pc:docMk/>
            <pc:sldMk cId="4231321492" sldId="1583"/>
            <ac:picMk id="1038" creationId="{A9FCA494-57BA-259E-AF01-68E3C6A7AF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456955CD-49E9-4719-BBE4-B695886CB763}" type="datetimeFigureOut">
              <a:rPr lang="en-GB" smtClean="0"/>
              <a:t>07/02/2024</a:t>
            </a:fld>
            <a:endParaRPr lang="en-GB"/>
          </a:p>
        </p:txBody>
      </p:sp>
      <p:sp>
        <p:nvSpPr>
          <p:cNvPr id="4" name="Footer Placeholder 3"/>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70F9A31E-8DF4-4286-993F-BF367FB5D3EA}" type="slidenum">
              <a:rPr lang="en-GB" smtClean="0"/>
              <a:t>‹#›</a:t>
            </a:fld>
            <a:endParaRPr lang="en-GB"/>
          </a:p>
        </p:txBody>
      </p:sp>
    </p:spTree>
    <p:extLst>
      <p:ext uri="{BB962C8B-B14F-4D97-AF65-F5344CB8AC3E}">
        <p14:creationId xmlns:p14="http://schemas.microsoft.com/office/powerpoint/2010/main" val="295997793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D2209E2F-3FC4-4A64-AD7C-411FBBD18D8A}" type="datetimeFigureOut">
              <a:rPr lang="en-GB" smtClean="0"/>
              <a:pPr/>
              <a:t>07/02/2024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BDD4FD98-DCBB-43B1-A424-AC7DCD189BEA}" type="slidenum">
              <a:rPr lang="en-GB" smtClean="0"/>
              <a:pPr/>
              <a:t>‹#›</a:t>
            </a:fld>
            <a:endParaRPr lang="en-GB"/>
          </a:p>
        </p:txBody>
      </p:sp>
    </p:spTree>
    <p:extLst>
      <p:ext uri="{BB962C8B-B14F-4D97-AF65-F5344CB8AC3E}">
        <p14:creationId xmlns:p14="http://schemas.microsoft.com/office/powerpoint/2010/main" val="3520776011"/>
      </p:ext>
    </p:extLst>
  </p:cSld>
  <p:clrMap bg1="lt1" tx1="dk1" bg2="lt2" tx2="dk2" accent1="accent1" accent2="accent2" accent3="accent3" accent4="accent4" accent5="accent5" accent6="accent6" hlink="hlink" folHlink="folHlink"/>
  <p:hf sldNum="0" hdr="0" dt="0"/>
  <p:notesStyle>
    <a:lvl1pPr marL="0" algn="l" defTabSz="685796" rtl="0" eaLnBrk="1" latinLnBrk="0" hangingPunct="1">
      <a:defRPr sz="899" kern="1200">
        <a:solidFill>
          <a:schemeClr val="tx1"/>
        </a:solidFill>
        <a:latin typeface="+mn-lt"/>
        <a:ea typeface="+mn-ea"/>
        <a:cs typeface="+mn-cs"/>
      </a:defRPr>
    </a:lvl1pPr>
    <a:lvl2pPr marL="342897" algn="l" defTabSz="685796" rtl="0" eaLnBrk="1" latinLnBrk="0" hangingPunct="1">
      <a:defRPr sz="899" kern="1200">
        <a:solidFill>
          <a:schemeClr val="tx1"/>
        </a:solidFill>
        <a:latin typeface="+mn-lt"/>
        <a:ea typeface="+mn-ea"/>
        <a:cs typeface="+mn-cs"/>
      </a:defRPr>
    </a:lvl2pPr>
    <a:lvl3pPr marL="685796" algn="l" defTabSz="685796" rtl="0" eaLnBrk="1" latinLnBrk="0" hangingPunct="1">
      <a:defRPr sz="899" kern="1200">
        <a:solidFill>
          <a:schemeClr val="tx1"/>
        </a:solidFill>
        <a:latin typeface="+mn-lt"/>
        <a:ea typeface="+mn-ea"/>
        <a:cs typeface="+mn-cs"/>
      </a:defRPr>
    </a:lvl3pPr>
    <a:lvl4pPr marL="1028693" algn="l" defTabSz="685796" rtl="0" eaLnBrk="1" latinLnBrk="0" hangingPunct="1">
      <a:defRPr sz="899" kern="1200">
        <a:solidFill>
          <a:schemeClr val="tx1"/>
        </a:solidFill>
        <a:latin typeface="+mn-lt"/>
        <a:ea typeface="+mn-ea"/>
        <a:cs typeface="+mn-cs"/>
      </a:defRPr>
    </a:lvl4pPr>
    <a:lvl5pPr marL="1371592" algn="l" defTabSz="685796" rtl="0" eaLnBrk="1" latinLnBrk="0" hangingPunct="1">
      <a:defRPr sz="899" kern="1200">
        <a:solidFill>
          <a:schemeClr val="tx1"/>
        </a:solidFill>
        <a:latin typeface="+mn-lt"/>
        <a:ea typeface="+mn-ea"/>
        <a:cs typeface="+mn-cs"/>
      </a:defRPr>
    </a:lvl5pPr>
    <a:lvl6pPr marL="1714489" algn="l" defTabSz="685796" rtl="0" eaLnBrk="1" latinLnBrk="0" hangingPunct="1">
      <a:defRPr sz="899" kern="1200">
        <a:solidFill>
          <a:schemeClr val="tx1"/>
        </a:solidFill>
        <a:latin typeface="+mn-lt"/>
        <a:ea typeface="+mn-ea"/>
        <a:cs typeface="+mn-cs"/>
      </a:defRPr>
    </a:lvl6pPr>
    <a:lvl7pPr marL="2057387" algn="l" defTabSz="685796" rtl="0" eaLnBrk="1" latinLnBrk="0" hangingPunct="1">
      <a:defRPr sz="899" kern="1200">
        <a:solidFill>
          <a:schemeClr val="tx1"/>
        </a:solidFill>
        <a:latin typeface="+mn-lt"/>
        <a:ea typeface="+mn-ea"/>
        <a:cs typeface="+mn-cs"/>
      </a:defRPr>
    </a:lvl7pPr>
    <a:lvl8pPr marL="2400285" algn="l" defTabSz="685796" rtl="0" eaLnBrk="1" latinLnBrk="0" hangingPunct="1">
      <a:defRPr sz="899" kern="1200">
        <a:solidFill>
          <a:schemeClr val="tx1"/>
        </a:solidFill>
        <a:latin typeface="+mn-lt"/>
        <a:ea typeface="+mn-ea"/>
        <a:cs typeface="+mn-cs"/>
      </a:defRPr>
    </a:lvl8pPr>
    <a:lvl9pPr marL="2743182" algn="l" defTabSz="685796" rtl="0" eaLnBrk="1" latinLnBrk="0" hangingPunct="1">
      <a:defRPr sz="8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4532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04917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98593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 Symptom search is coming soon, expected Jan-Feb 24</a:t>
            </a:r>
          </a:p>
        </p:txBody>
      </p:sp>
      <p:sp>
        <p:nvSpPr>
          <p:cNvPr id="4" name="Footer Placeholder 3"/>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7015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9927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6410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033549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AC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02FD44-60C6-5549-AAE3-B9BAD54E1195}"/>
              </a:ext>
            </a:extLst>
          </p:cNvPr>
          <p:cNvPicPr>
            <a:picLocks noChangeAspect="1"/>
          </p:cNvPicPr>
          <p:nvPr userDrawn="1"/>
        </p:nvPicPr>
        <p:blipFill>
          <a:blip r:embed="rId2"/>
          <a:stretch>
            <a:fillRect/>
          </a:stretch>
        </p:blipFill>
        <p:spPr>
          <a:xfrm>
            <a:off x="0" y="0"/>
            <a:ext cx="5439833" cy="6858000"/>
          </a:xfrm>
          <a:prstGeom prst="rect">
            <a:avLst/>
          </a:prstGeom>
        </p:spPr>
      </p:pic>
      <p:sp>
        <p:nvSpPr>
          <p:cNvPr id="8" name="Title 1">
            <a:extLst>
              <a:ext uri="{FF2B5EF4-FFF2-40B4-BE49-F238E27FC236}">
                <a16:creationId xmlns:a16="http://schemas.microsoft.com/office/drawing/2014/main" id="{C8B5CFCF-D5BF-A945-951B-B431C9CB9A2B}"/>
              </a:ext>
            </a:extLst>
          </p:cNvPr>
          <p:cNvSpPr txBox="1">
            <a:spLocks/>
          </p:cNvSpPr>
          <p:nvPr userDrawn="1"/>
        </p:nvSpPr>
        <p:spPr>
          <a:xfrm>
            <a:off x="578312" y="3789364"/>
            <a:ext cx="3057584" cy="1943892"/>
          </a:xfrm>
          <a:prstGeom prst="rect">
            <a:avLst/>
          </a:prstGeom>
        </p:spPr>
        <p:txBody>
          <a:bodyPr/>
          <a:lstStyle>
            <a:lvl1pPr algn="l" defTabSz="914354" rtl="0" eaLnBrk="1" latinLnBrk="0" hangingPunct="1">
              <a:spcBef>
                <a:spcPct val="0"/>
              </a:spcBef>
              <a:buNone/>
              <a:defRPr sz="2400" b="0" i="0" kern="1200" baseline="0">
                <a:solidFill>
                  <a:schemeClr val="accent1"/>
                </a:solidFill>
                <a:latin typeface="DIN Round OT" panose="020B0504020201020104" pitchFamily="34" charset="77"/>
                <a:ea typeface="+mj-ea"/>
                <a:cs typeface="Arial" pitchFamily="34" charset="0"/>
              </a:defRPr>
            </a:lvl1pPr>
          </a:lstStyle>
          <a:p>
            <a:r>
              <a:rPr lang="en-GB">
                <a:solidFill>
                  <a:schemeClr val="bg1"/>
                </a:solidFill>
                <a:latin typeface="DINRoundOT" panose="020B0504020101020102" pitchFamily="34" charset="0"/>
                <a:cs typeface="DINRoundOT" panose="020B0504020101020102" pitchFamily="34" charset="0"/>
              </a:rPr>
              <a:t>1.</a:t>
            </a:r>
            <a:br>
              <a:rPr lang="en-GB">
                <a:solidFill>
                  <a:schemeClr val="bg1"/>
                </a:solidFill>
                <a:latin typeface="DINRoundOT" panose="020B0504020101020102" pitchFamily="34" charset="0"/>
                <a:cs typeface="DINRoundOT" panose="020B0504020101020102" pitchFamily="34" charset="0"/>
              </a:rPr>
            </a:br>
            <a:r>
              <a:rPr lang="en-GB">
                <a:solidFill>
                  <a:schemeClr val="bg1"/>
                </a:solidFill>
                <a:latin typeface="DINRoundOT" panose="020B0504020101020102" pitchFamily="34" charset="0"/>
                <a:cs typeface="DINRoundOT" panose="020B0504020101020102" pitchFamily="34" charset="0"/>
              </a:rPr>
              <a:t>Divider page title</a:t>
            </a:r>
          </a:p>
        </p:txBody>
      </p:sp>
    </p:spTree>
    <p:extLst>
      <p:ext uri="{BB962C8B-B14F-4D97-AF65-F5344CB8AC3E}">
        <p14:creationId xmlns:p14="http://schemas.microsoft.com/office/powerpoint/2010/main" val="300293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2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3" name="Title 36">
            <a:extLst>
              <a:ext uri="{FF2B5EF4-FFF2-40B4-BE49-F238E27FC236}">
                <a16:creationId xmlns:a16="http://schemas.microsoft.com/office/drawing/2014/main" id="{A938C081-41B3-A144-BF5A-20F89A1188E9}"/>
              </a:ext>
            </a:extLst>
          </p:cNvPr>
          <p:cNvSpPr>
            <a:spLocks noGrp="1"/>
          </p:cNvSpPr>
          <p:nvPr>
            <p:ph type="title" hasCustomPrompt="1"/>
          </p:nvPr>
        </p:nvSpPr>
        <p:spPr>
          <a:xfrm>
            <a:off x="359533" y="365135"/>
            <a:ext cx="7236803" cy="399579"/>
          </a:xfrm>
          <a:prstGeom prst="rect">
            <a:avLst/>
          </a:prstGeom>
        </p:spPr>
        <p:txBody>
          <a:bodyPr/>
          <a:lstStyle>
            <a:lvl1pPr>
              <a:defRPr>
                <a:solidFill>
                  <a:srgbClr val="F95108"/>
                </a:solidFill>
                <a:effectLst/>
              </a:defRPr>
            </a:lvl1pPr>
          </a:lstStyle>
          <a:p>
            <a:r>
              <a:rPr lang="en-US"/>
              <a:t>Contents</a:t>
            </a:r>
          </a:p>
        </p:txBody>
      </p:sp>
      <p:sp>
        <p:nvSpPr>
          <p:cNvPr id="6" name="Text Placeholder 25">
            <a:extLst>
              <a:ext uri="{FF2B5EF4-FFF2-40B4-BE49-F238E27FC236}">
                <a16:creationId xmlns:a16="http://schemas.microsoft.com/office/drawing/2014/main" id="{195CFE81-F92F-414A-980C-AF592511A7F9}"/>
              </a:ext>
            </a:extLst>
          </p:cNvPr>
          <p:cNvSpPr>
            <a:spLocks noGrp="1"/>
          </p:cNvSpPr>
          <p:nvPr>
            <p:ph type="body" sz="quarter" idx="20" hasCustomPrompt="1"/>
          </p:nvPr>
        </p:nvSpPr>
        <p:spPr>
          <a:xfrm>
            <a:off x="468313" y="1628800"/>
            <a:ext cx="8316153" cy="3456384"/>
          </a:xfrm>
        </p:spPr>
        <p:txBody>
          <a:bodyPr>
            <a:normAutofit/>
          </a:bodyPr>
          <a:lstStyle>
            <a:lvl1pPr marL="342900" indent="-342900">
              <a:lnSpc>
                <a:spcPct val="150000"/>
              </a:lnSpc>
              <a:buClr>
                <a:srgbClr val="F95108"/>
              </a:buClr>
              <a:buFont typeface="+mj-lt"/>
              <a:buAutoNum type="arabicPeriod"/>
              <a:defRPr sz="1600" b="0" i="0">
                <a:solidFill>
                  <a:srgbClr val="47474A"/>
                </a:solidFill>
                <a:latin typeface="DINRoundOT-Medium" panose="020B0604020101020102" pitchFamily="34" charset="0"/>
                <a:cs typeface="DINRoundOT-Medium" panose="020B0604020101020102" pitchFamily="34" charset="0"/>
              </a:defRPr>
            </a:lvl1pPr>
            <a:lvl2pPr>
              <a:defRPr sz="1000" b="0" i="0">
                <a:latin typeface="DIN Round OT" panose="020B0504020201020104" pitchFamily="34" charset="77"/>
              </a:defRPr>
            </a:lvl2pPr>
            <a:lvl3pPr>
              <a:defRPr sz="1000" b="0" i="0">
                <a:latin typeface="DIN Round OT" panose="020B0504020201020104" pitchFamily="34" charset="77"/>
              </a:defRPr>
            </a:lvl3pPr>
            <a:lvl4pPr>
              <a:defRPr sz="1000" b="0" i="0">
                <a:latin typeface="DIN Round OT" panose="020B0504020201020104" pitchFamily="34" charset="77"/>
              </a:defRPr>
            </a:lvl4pPr>
            <a:lvl5pPr>
              <a:defRPr sz="1000" b="0" i="0">
                <a:latin typeface="DIN Round OT" panose="020B0504020201020104" pitchFamily="34" charset="77"/>
              </a:defRPr>
            </a:lvl5pPr>
          </a:lstStyle>
          <a:p>
            <a:pPr lvl="0"/>
            <a:r>
              <a:rPr lang="en-US"/>
              <a:t>Copy</a:t>
            </a:r>
          </a:p>
          <a:p>
            <a:pPr lvl="0"/>
            <a:r>
              <a:rPr lang="en-US"/>
              <a:t>Copy</a:t>
            </a:r>
          </a:p>
          <a:p>
            <a:pPr lvl="0"/>
            <a:r>
              <a:rPr lang="en-US"/>
              <a:t>Copy</a:t>
            </a:r>
          </a:p>
          <a:p>
            <a:pPr lvl="0"/>
            <a:r>
              <a:rPr lang="en-US"/>
              <a:t>Copy</a:t>
            </a:r>
          </a:p>
        </p:txBody>
      </p:sp>
      <p:sp>
        <p:nvSpPr>
          <p:cNvPr id="8" name="TextBox 7">
            <a:extLst>
              <a:ext uri="{FF2B5EF4-FFF2-40B4-BE49-F238E27FC236}">
                <a16:creationId xmlns:a16="http://schemas.microsoft.com/office/drawing/2014/main" id="{5FC9B630-AA5D-D048-A5BF-51F314DA75A8}"/>
              </a:ext>
            </a:extLst>
          </p:cNvPr>
          <p:cNvSpPr txBox="1"/>
          <p:nvPr userDrawn="1"/>
        </p:nvSpPr>
        <p:spPr>
          <a:xfrm>
            <a:off x="8504115" y="6492865"/>
            <a:ext cx="417686" cy="307013"/>
          </a:xfrm>
          <a:prstGeom prst="rect">
            <a:avLst/>
          </a:prstGeom>
        </p:spPr>
        <p:txBody>
          <a:bodyPr wrap="square" rtlCol="0">
            <a:noAutofit/>
          </a:bodyPr>
          <a:lstStyle/>
          <a:p>
            <a:pPr algn="ctr"/>
            <a:fld id="{17B7496B-679A-3B45-8FE0-65F56A88A1E7}" type="slidenum">
              <a:rPr lang="en-US" sz="1000" b="0" i="0" smtClean="0">
                <a:solidFill>
                  <a:srgbClr val="626061"/>
                </a:solidFill>
                <a:latin typeface="DINRoundOT" panose="020B0504020101020102" pitchFamily="34" charset="0"/>
                <a:cs typeface="DINRoundOT" panose="020B0504020101020102" pitchFamily="34" charset="0"/>
              </a:rPr>
              <a:pPr algn="ctr"/>
              <a:t>‹#›</a:t>
            </a:fld>
            <a:r>
              <a:rPr lang="en-US" sz="1000" b="0" i="0">
                <a:solidFill>
                  <a:srgbClr val="626061"/>
                </a:solidFill>
                <a:latin typeface="DINRoundOT" panose="020B0504020101020102" pitchFamily="34" charset="0"/>
                <a:cs typeface="DINRoundOT" panose="020B0504020101020102" pitchFamily="34" charset="0"/>
              </a:rPr>
              <a:t> </a:t>
            </a:r>
          </a:p>
        </p:txBody>
      </p:sp>
      <p:cxnSp>
        <p:nvCxnSpPr>
          <p:cNvPr id="11" name="Straight Connector 10">
            <a:extLst>
              <a:ext uri="{FF2B5EF4-FFF2-40B4-BE49-F238E27FC236}">
                <a16:creationId xmlns:a16="http://schemas.microsoft.com/office/drawing/2014/main" id="{3E637874-2CDE-E44B-9FD8-9D356C20D41F}"/>
              </a:ext>
            </a:extLst>
          </p:cNvPr>
          <p:cNvCxnSpPr>
            <a:cxnSpLocks/>
          </p:cNvCxnSpPr>
          <p:nvPr userDrawn="1"/>
        </p:nvCxnSpPr>
        <p:spPr>
          <a:xfrm>
            <a:off x="468313" y="1268760"/>
            <a:ext cx="8316153" cy="0"/>
          </a:xfrm>
          <a:prstGeom prst="line">
            <a:avLst/>
          </a:prstGeom>
          <a:ln w="9525">
            <a:solidFill>
              <a:srgbClr val="47474A"/>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45C4787-D867-C444-AE19-E619592D6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0533" y="354984"/>
            <a:ext cx="773934" cy="409730"/>
          </a:xfrm>
          <a:prstGeom prst="rect">
            <a:avLst/>
          </a:prstGeom>
        </p:spPr>
      </p:pic>
    </p:spTree>
    <p:extLst>
      <p:ext uri="{BB962C8B-B14F-4D97-AF65-F5344CB8AC3E}">
        <p14:creationId xmlns:p14="http://schemas.microsoft.com/office/powerpoint/2010/main" val="196272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ing Subhead Body RAC">
    <p:spTree>
      <p:nvGrpSpPr>
        <p:cNvPr id="1" name=""/>
        <p:cNvGrpSpPr/>
        <p:nvPr/>
      </p:nvGrpSpPr>
      <p:grpSpPr>
        <a:xfrm>
          <a:off x="0" y="0"/>
          <a:ext cx="0" cy="0"/>
          <a:chOff x="0" y="0"/>
          <a:chExt cx="0" cy="0"/>
        </a:xfrm>
      </p:grpSpPr>
      <p:sp>
        <p:nvSpPr>
          <p:cNvPr id="8" name="Text Placeholder 25">
            <a:extLst>
              <a:ext uri="{FF2B5EF4-FFF2-40B4-BE49-F238E27FC236}">
                <a16:creationId xmlns:a16="http://schemas.microsoft.com/office/drawing/2014/main" id="{2ADA39B7-4178-4143-99E5-0398DFE21325}"/>
              </a:ext>
            </a:extLst>
          </p:cNvPr>
          <p:cNvSpPr>
            <a:spLocks noGrp="1"/>
          </p:cNvSpPr>
          <p:nvPr>
            <p:ph type="body" sz="quarter" idx="20" hasCustomPrompt="1"/>
          </p:nvPr>
        </p:nvSpPr>
        <p:spPr>
          <a:xfrm>
            <a:off x="468315" y="1916832"/>
            <a:ext cx="8316152" cy="4104456"/>
          </a:xfrm>
        </p:spPr>
        <p:txBody>
          <a:bodyPr>
            <a:normAutofit/>
          </a:bodyPr>
          <a:lstStyle>
            <a:lvl1pPr>
              <a:lnSpc>
                <a:spcPct val="100000"/>
              </a:lnSpc>
              <a:defRPr sz="1200" b="0" i="0">
                <a:latin typeface="DINRoundOT" panose="020B0504020101020102" pitchFamily="34" charset="0"/>
                <a:cs typeface="DINRoundOT" panose="020B0504020101020102" pitchFamily="34" charset="0"/>
              </a:defRPr>
            </a:lvl1pPr>
            <a:lvl2pPr>
              <a:defRPr sz="1000" b="0" i="0">
                <a:latin typeface="DIN Round OT" panose="020B0504020201020104" pitchFamily="34" charset="77"/>
              </a:defRPr>
            </a:lvl2pPr>
            <a:lvl3pPr>
              <a:defRPr sz="1000" b="0" i="0">
                <a:latin typeface="DIN Round OT" panose="020B0504020201020104" pitchFamily="34" charset="77"/>
              </a:defRPr>
            </a:lvl3pPr>
            <a:lvl4pPr>
              <a:defRPr sz="1000" b="0" i="0">
                <a:latin typeface="DIN Round OT" panose="020B0504020201020104" pitchFamily="34" charset="77"/>
              </a:defRPr>
            </a:lvl4pPr>
            <a:lvl5pPr>
              <a:defRPr sz="1000" b="0" i="0">
                <a:latin typeface="DIN Round OT" panose="020B0504020201020104" pitchFamily="34" charset="77"/>
              </a:defRPr>
            </a:lvl5pPr>
          </a:lstStyle>
          <a:p>
            <a:pPr lvl="0"/>
            <a:r>
              <a:rPr lang="en-US"/>
              <a:t>Body Copy</a:t>
            </a:r>
          </a:p>
        </p:txBody>
      </p:sp>
      <p:sp>
        <p:nvSpPr>
          <p:cNvPr id="12" name="TextBox 11">
            <a:extLst>
              <a:ext uri="{FF2B5EF4-FFF2-40B4-BE49-F238E27FC236}">
                <a16:creationId xmlns:a16="http://schemas.microsoft.com/office/drawing/2014/main" id="{714DD4D4-812F-8445-8857-4011C81978FB}"/>
              </a:ext>
            </a:extLst>
          </p:cNvPr>
          <p:cNvSpPr txBox="1"/>
          <p:nvPr userDrawn="1"/>
        </p:nvSpPr>
        <p:spPr>
          <a:xfrm>
            <a:off x="8504115" y="6492865"/>
            <a:ext cx="417686" cy="307013"/>
          </a:xfrm>
          <a:prstGeom prst="rect">
            <a:avLst/>
          </a:prstGeom>
        </p:spPr>
        <p:txBody>
          <a:bodyPr wrap="square" rtlCol="0">
            <a:noAutofit/>
          </a:bodyPr>
          <a:lstStyle/>
          <a:p>
            <a:pPr algn="ctr"/>
            <a:fld id="{17B7496B-679A-3B45-8FE0-65F56A88A1E7}" type="slidenum">
              <a:rPr lang="en-US" sz="1000" b="0" i="0" smtClean="0">
                <a:solidFill>
                  <a:srgbClr val="626061"/>
                </a:solidFill>
                <a:latin typeface="DINRoundOT" panose="020B0504020101020102" pitchFamily="34" charset="0"/>
                <a:cs typeface="DINRoundOT" panose="020B0504020101020102" pitchFamily="34" charset="0"/>
              </a:rPr>
              <a:pPr algn="ctr"/>
              <a:t>‹#›</a:t>
            </a:fld>
            <a:r>
              <a:rPr lang="en-US" sz="1000" b="0" i="0">
                <a:solidFill>
                  <a:srgbClr val="626061"/>
                </a:solidFill>
                <a:latin typeface="DINRoundOT" panose="020B0504020101020102" pitchFamily="34" charset="0"/>
                <a:cs typeface="DINRoundOT" panose="020B0504020101020102" pitchFamily="34" charset="0"/>
              </a:rPr>
              <a:t> </a:t>
            </a:r>
          </a:p>
        </p:txBody>
      </p:sp>
      <p:sp>
        <p:nvSpPr>
          <p:cNvPr id="13" name="Title 36">
            <a:extLst>
              <a:ext uri="{FF2B5EF4-FFF2-40B4-BE49-F238E27FC236}">
                <a16:creationId xmlns:a16="http://schemas.microsoft.com/office/drawing/2014/main" id="{CC300BEA-F802-A747-ABBA-9927531A0642}"/>
              </a:ext>
            </a:extLst>
          </p:cNvPr>
          <p:cNvSpPr>
            <a:spLocks noGrp="1"/>
          </p:cNvSpPr>
          <p:nvPr>
            <p:ph type="title" hasCustomPrompt="1"/>
          </p:nvPr>
        </p:nvSpPr>
        <p:spPr>
          <a:xfrm>
            <a:off x="359533" y="365135"/>
            <a:ext cx="7452827" cy="399579"/>
          </a:xfrm>
          <a:prstGeom prst="rect">
            <a:avLst/>
          </a:prstGeom>
        </p:spPr>
        <p:txBody>
          <a:bodyPr/>
          <a:lstStyle>
            <a:lvl1pPr>
              <a:defRPr>
                <a:solidFill>
                  <a:srgbClr val="F95108"/>
                </a:solidFill>
                <a:effectLst/>
              </a:defRPr>
            </a:lvl1pPr>
          </a:lstStyle>
          <a:p>
            <a:r>
              <a:rPr lang="en-US"/>
              <a:t>Heading</a:t>
            </a:r>
          </a:p>
        </p:txBody>
      </p:sp>
      <p:sp>
        <p:nvSpPr>
          <p:cNvPr id="14" name="Text Placeholder 38">
            <a:extLst>
              <a:ext uri="{FF2B5EF4-FFF2-40B4-BE49-F238E27FC236}">
                <a16:creationId xmlns:a16="http://schemas.microsoft.com/office/drawing/2014/main" id="{1EA4EFF3-EFA1-6442-B481-0ABBAE145A62}"/>
              </a:ext>
            </a:extLst>
          </p:cNvPr>
          <p:cNvSpPr>
            <a:spLocks noGrp="1"/>
          </p:cNvSpPr>
          <p:nvPr>
            <p:ph type="body" sz="quarter" idx="10" hasCustomPrompt="1"/>
          </p:nvPr>
        </p:nvSpPr>
        <p:spPr>
          <a:xfrm>
            <a:off x="468314" y="836712"/>
            <a:ext cx="7344046" cy="399579"/>
          </a:xfrm>
        </p:spPr>
        <p:txBody>
          <a:bodyPr>
            <a:normAutofit/>
          </a:bodyPr>
          <a:lstStyle>
            <a:lvl1pPr>
              <a:defRPr sz="1200" b="0" i="0">
                <a:solidFill>
                  <a:srgbClr val="47474A"/>
                </a:solidFill>
                <a:latin typeface="DINRoundOT" panose="020B0504020101020102" pitchFamily="34" charset="0"/>
                <a:cs typeface="DINRoundOT" panose="020B0504020101020102" pitchFamily="34" charset="0"/>
              </a:defRPr>
            </a:lvl1pPr>
          </a:lstStyle>
          <a:p>
            <a:pPr lvl="0"/>
            <a:r>
              <a:rPr lang="en-US"/>
              <a:t>Subhead</a:t>
            </a:r>
          </a:p>
        </p:txBody>
      </p:sp>
      <p:cxnSp>
        <p:nvCxnSpPr>
          <p:cNvPr id="10" name="Straight Connector 9">
            <a:extLst>
              <a:ext uri="{FF2B5EF4-FFF2-40B4-BE49-F238E27FC236}">
                <a16:creationId xmlns:a16="http://schemas.microsoft.com/office/drawing/2014/main" id="{02846F27-A961-DE43-B63E-E636F4D2B3F7}"/>
              </a:ext>
            </a:extLst>
          </p:cNvPr>
          <p:cNvCxnSpPr>
            <a:cxnSpLocks/>
          </p:cNvCxnSpPr>
          <p:nvPr userDrawn="1"/>
        </p:nvCxnSpPr>
        <p:spPr>
          <a:xfrm>
            <a:off x="468313" y="1268760"/>
            <a:ext cx="8316153" cy="0"/>
          </a:xfrm>
          <a:prstGeom prst="line">
            <a:avLst/>
          </a:prstGeom>
          <a:ln w="9525">
            <a:solidFill>
              <a:srgbClr val="47474A"/>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1A50ECE-F390-0043-9C36-1FF8638D0A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0533" y="354984"/>
            <a:ext cx="773934" cy="409730"/>
          </a:xfrm>
          <a:prstGeom prst="rect">
            <a:avLst/>
          </a:prstGeom>
        </p:spPr>
      </p:pic>
      <p:sp>
        <p:nvSpPr>
          <p:cNvPr id="2" name="TextBox 1">
            <a:extLst>
              <a:ext uri="{FF2B5EF4-FFF2-40B4-BE49-F238E27FC236}">
                <a16:creationId xmlns:a16="http://schemas.microsoft.com/office/drawing/2014/main" id="{44781B36-314C-B643-A283-71E779B2CF87}"/>
              </a:ext>
            </a:extLst>
          </p:cNvPr>
          <p:cNvSpPr txBox="1"/>
          <p:nvPr userDrawn="1"/>
        </p:nvSpPr>
        <p:spPr>
          <a:xfrm>
            <a:off x="1272209" y="2077278"/>
            <a:ext cx="0" cy="0"/>
          </a:xfrm>
          <a:prstGeom prst="rect">
            <a:avLst/>
          </a:prstGeom>
        </p:spPr>
        <p:txBody>
          <a:bodyPr wrap="none" rtlCol="0">
            <a:noAutofit/>
          </a:bodyPr>
          <a:lstStyle/>
          <a:p>
            <a:pPr algn="l"/>
            <a:endParaRPr lang="en-US" sz="1000">
              <a:solidFill>
                <a:srgbClr val="47474A"/>
              </a:solidFill>
              <a:latin typeface="DINRoundOT" panose="020B0504020101020102" pitchFamily="34" charset="0"/>
              <a:cs typeface="DINRoundOT" panose="020B0504020101020102" pitchFamily="34" charset="0"/>
            </a:endParaRPr>
          </a:p>
        </p:txBody>
      </p:sp>
    </p:spTree>
    <p:extLst>
      <p:ext uri="{BB962C8B-B14F-4D97-AF65-F5344CB8AC3E}">
        <p14:creationId xmlns:p14="http://schemas.microsoft.com/office/powerpoint/2010/main" val="302254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ing Subhead Body no line">
    <p:spTree>
      <p:nvGrpSpPr>
        <p:cNvPr id="1" name=""/>
        <p:cNvGrpSpPr/>
        <p:nvPr/>
      </p:nvGrpSpPr>
      <p:grpSpPr>
        <a:xfrm>
          <a:off x="0" y="0"/>
          <a:ext cx="0" cy="0"/>
          <a:chOff x="0" y="0"/>
          <a:chExt cx="0" cy="0"/>
        </a:xfrm>
      </p:grpSpPr>
      <p:sp>
        <p:nvSpPr>
          <p:cNvPr id="8" name="Text Placeholder 25">
            <a:extLst>
              <a:ext uri="{FF2B5EF4-FFF2-40B4-BE49-F238E27FC236}">
                <a16:creationId xmlns:a16="http://schemas.microsoft.com/office/drawing/2014/main" id="{2ADA39B7-4178-4143-99E5-0398DFE21325}"/>
              </a:ext>
            </a:extLst>
          </p:cNvPr>
          <p:cNvSpPr>
            <a:spLocks noGrp="1"/>
          </p:cNvSpPr>
          <p:nvPr>
            <p:ph type="body" sz="quarter" idx="20" hasCustomPrompt="1"/>
          </p:nvPr>
        </p:nvSpPr>
        <p:spPr>
          <a:xfrm>
            <a:off x="468315" y="1916832"/>
            <a:ext cx="8316152" cy="4104456"/>
          </a:xfrm>
        </p:spPr>
        <p:txBody>
          <a:bodyPr>
            <a:normAutofit/>
          </a:bodyPr>
          <a:lstStyle>
            <a:lvl1pPr>
              <a:lnSpc>
                <a:spcPct val="100000"/>
              </a:lnSpc>
              <a:defRPr sz="1200" b="0" i="0">
                <a:solidFill>
                  <a:srgbClr val="47474A"/>
                </a:solidFill>
                <a:latin typeface="DINRoundOT" panose="020B0504020101020102" pitchFamily="34" charset="0"/>
                <a:cs typeface="DINRoundOT" panose="020B0504020101020102" pitchFamily="34" charset="0"/>
              </a:defRPr>
            </a:lvl1pPr>
            <a:lvl2pPr>
              <a:defRPr sz="1000" b="0" i="0">
                <a:latin typeface="DIN Round OT" panose="020B0504020201020104" pitchFamily="34" charset="77"/>
              </a:defRPr>
            </a:lvl2pPr>
            <a:lvl3pPr>
              <a:defRPr sz="1000" b="0" i="0">
                <a:latin typeface="DIN Round OT" panose="020B0504020201020104" pitchFamily="34" charset="77"/>
              </a:defRPr>
            </a:lvl3pPr>
            <a:lvl4pPr>
              <a:defRPr sz="1000" b="0" i="0">
                <a:latin typeface="DIN Round OT" panose="020B0504020201020104" pitchFamily="34" charset="77"/>
              </a:defRPr>
            </a:lvl4pPr>
            <a:lvl5pPr>
              <a:defRPr sz="1000" b="0" i="0">
                <a:latin typeface="DIN Round OT" panose="020B0504020201020104" pitchFamily="34" charset="77"/>
              </a:defRPr>
            </a:lvl5pPr>
          </a:lstStyle>
          <a:p>
            <a:pPr lvl="0"/>
            <a:r>
              <a:rPr lang="en-US"/>
              <a:t>Body Copy</a:t>
            </a:r>
          </a:p>
        </p:txBody>
      </p:sp>
      <p:sp>
        <p:nvSpPr>
          <p:cNvPr id="9" name="Title 36">
            <a:extLst>
              <a:ext uri="{FF2B5EF4-FFF2-40B4-BE49-F238E27FC236}">
                <a16:creationId xmlns:a16="http://schemas.microsoft.com/office/drawing/2014/main" id="{3A0F1649-4720-A349-B77D-80236A41D4C2}"/>
              </a:ext>
            </a:extLst>
          </p:cNvPr>
          <p:cNvSpPr>
            <a:spLocks noGrp="1"/>
          </p:cNvSpPr>
          <p:nvPr>
            <p:ph type="title" hasCustomPrompt="1"/>
          </p:nvPr>
        </p:nvSpPr>
        <p:spPr>
          <a:xfrm>
            <a:off x="359533" y="365135"/>
            <a:ext cx="7452827" cy="399579"/>
          </a:xfrm>
          <a:prstGeom prst="rect">
            <a:avLst/>
          </a:prstGeom>
        </p:spPr>
        <p:txBody>
          <a:bodyPr/>
          <a:lstStyle>
            <a:lvl1pPr>
              <a:defRPr>
                <a:solidFill>
                  <a:srgbClr val="F95108"/>
                </a:solidFill>
                <a:effectLst/>
              </a:defRPr>
            </a:lvl1pPr>
          </a:lstStyle>
          <a:p>
            <a:r>
              <a:rPr lang="en-US"/>
              <a:t>Heading</a:t>
            </a:r>
          </a:p>
        </p:txBody>
      </p:sp>
      <p:sp>
        <p:nvSpPr>
          <p:cNvPr id="10" name="Text Placeholder 38">
            <a:extLst>
              <a:ext uri="{FF2B5EF4-FFF2-40B4-BE49-F238E27FC236}">
                <a16:creationId xmlns:a16="http://schemas.microsoft.com/office/drawing/2014/main" id="{707603AD-45A0-E340-8262-1D31141A62FC}"/>
              </a:ext>
            </a:extLst>
          </p:cNvPr>
          <p:cNvSpPr>
            <a:spLocks noGrp="1"/>
          </p:cNvSpPr>
          <p:nvPr>
            <p:ph type="body" sz="quarter" idx="10" hasCustomPrompt="1"/>
          </p:nvPr>
        </p:nvSpPr>
        <p:spPr>
          <a:xfrm>
            <a:off x="468314" y="836712"/>
            <a:ext cx="7344046" cy="399579"/>
          </a:xfrm>
        </p:spPr>
        <p:txBody>
          <a:bodyPr>
            <a:normAutofit/>
          </a:bodyPr>
          <a:lstStyle>
            <a:lvl1pPr>
              <a:defRPr sz="1200" b="0" i="0">
                <a:solidFill>
                  <a:srgbClr val="47474A"/>
                </a:solidFill>
                <a:latin typeface="DINRoundOT" panose="020B0504020101020102" pitchFamily="34" charset="0"/>
                <a:cs typeface="DINRoundOT" panose="020B0504020101020102" pitchFamily="34" charset="0"/>
              </a:defRPr>
            </a:lvl1pPr>
          </a:lstStyle>
          <a:p>
            <a:pPr lvl="0"/>
            <a:r>
              <a:rPr lang="en-US"/>
              <a:t>Subhead</a:t>
            </a:r>
          </a:p>
        </p:txBody>
      </p:sp>
      <p:sp>
        <p:nvSpPr>
          <p:cNvPr id="13" name="TextBox 12">
            <a:extLst>
              <a:ext uri="{FF2B5EF4-FFF2-40B4-BE49-F238E27FC236}">
                <a16:creationId xmlns:a16="http://schemas.microsoft.com/office/drawing/2014/main" id="{B5F1BCA3-4BC0-1A41-AB42-DF05E481A1DE}"/>
              </a:ext>
            </a:extLst>
          </p:cNvPr>
          <p:cNvSpPr txBox="1"/>
          <p:nvPr userDrawn="1"/>
        </p:nvSpPr>
        <p:spPr>
          <a:xfrm>
            <a:off x="8504115" y="6492865"/>
            <a:ext cx="417686" cy="307013"/>
          </a:xfrm>
          <a:prstGeom prst="rect">
            <a:avLst/>
          </a:prstGeom>
        </p:spPr>
        <p:txBody>
          <a:bodyPr wrap="square" rtlCol="0">
            <a:noAutofit/>
          </a:bodyPr>
          <a:lstStyle/>
          <a:p>
            <a:pPr algn="ctr"/>
            <a:fld id="{17B7496B-679A-3B45-8FE0-65F56A88A1E7}" type="slidenum">
              <a:rPr lang="en-US" sz="1000" b="0" i="0" smtClean="0">
                <a:solidFill>
                  <a:srgbClr val="626061"/>
                </a:solidFill>
                <a:latin typeface="DINRoundOT" panose="020B0504020101020102" pitchFamily="34" charset="0"/>
                <a:cs typeface="DINRoundOT" panose="020B0504020101020102" pitchFamily="34" charset="0"/>
              </a:rPr>
              <a:pPr algn="ctr"/>
              <a:t>‹#›</a:t>
            </a:fld>
            <a:r>
              <a:rPr lang="en-US" sz="1000" b="0" i="0">
                <a:solidFill>
                  <a:srgbClr val="626061"/>
                </a:solidFill>
                <a:latin typeface="DINRoundOT" panose="020B0504020101020102" pitchFamily="34" charset="0"/>
                <a:cs typeface="DINRoundOT" panose="020B0504020101020102" pitchFamily="34" charset="0"/>
              </a:rPr>
              <a:t> </a:t>
            </a:r>
          </a:p>
        </p:txBody>
      </p:sp>
      <p:pic>
        <p:nvPicPr>
          <p:cNvPr id="11" name="Graphic 10">
            <a:extLst>
              <a:ext uri="{FF2B5EF4-FFF2-40B4-BE49-F238E27FC236}">
                <a16:creationId xmlns:a16="http://schemas.microsoft.com/office/drawing/2014/main" id="{62089502-6466-2541-89FC-14F6D924D3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10533" y="354984"/>
            <a:ext cx="773934" cy="409730"/>
          </a:xfrm>
          <a:prstGeom prst="rect">
            <a:avLst/>
          </a:prstGeom>
        </p:spPr>
      </p:pic>
    </p:spTree>
    <p:extLst>
      <p:ext uri="{BB962C8B-B14F-4D97-AF65-F5344CB8AC3E}">
        <p14:creationId xmlns:p14="http://schemas.microsoft.com/office/powerpoint/2010/main" val="27044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293" y="1700221"/>
            <a:ext cx="8344959" cy="2736900"/>
          </a:xfrm>
          <a:prstGeom prst="rect">
            <a:avLst/>
          </a:prstGeom>
        </p:spPr>
        <p:txBody>
          <a:bodyPr vert="horz" lIns="0" tIns="0" rIns="0" bIns="0" rtlCol="0">
            <a:normAutofit/>
          </a:bodyPr>
          <a:lstStyle/>
          <a:p>
            <a:pPr lvl="0"/>
            <a:r>
              <a:rPr lang="en-US"/>
              <a:t>Click to edit Master text styles</a:t>
            </a:r>
          </a:p>
          <a:p>
            <a:pPr lvl="1"/>
            <a:r>
              <a:rPr lang="en-US">
                <a:latin typeface="DIN Round OT" panose="020B0504020201020104" pitchFamily="34" charset="77"/>
              </a:rPr>
              <a:t>〉 </a:t>
            </a:r>
            <a:r>
              <a:rPr lang="en-US">
                <a:latin typeface="DINRoundOT" panose="020B0504020101020102" pitchFamily="34" charset="0"/>
                <a:cs typeface="DINRoundOT" panose="020B0504020101020102" pitchFamily="34" charset="0"/>
              </a:rPr>
              <a:t>Level 1</a:t>
            </a:r>
            <a:endParaRPr lang="en-US"/>
          </a:p>
          <a:p>
            <a:pPr lvl="2"/>
            <a:r>
              <a:rPr lang="en-US">
                <a:latin typeface="DIN Round OT" panose="020B0504020201020104" pitchFamily="34" charset="77"/>
              </a:rPr>
              <a:t>〉 </a:t>
            </a:r>
            <a:r>
              <a:rPr lang="en-US">
                <a:latin typeface="DINRoundOT" panose="020B0504020101020102" pitchFamily="34" charset="0"/>
                <a:cs typeface="DINRoundOT" panose="020B0504020101020102" pitchFamily="34" charset="0"/>
              </a:rPr>
              <a:t>Level 2 </a:t>
            </a:r>
          </a:p>
          <a:p>
            <a:pPr lvl="4"/>
            <a:endParaRPr lang="en-US"/>
          </a:p>
          <a:p>
            <a:pPr lvl="4"/>
            <a:endParaRPr lang="en-US"/>
          </a:p>
        </p:txBody>
      </p:sp>
      <p:pic>
        <p:nvPicPr>
          <p:cNvPr id="5" name="Picture 4">
            <a:extLst>
              <a:ext uri="{FF2B5EF4-FFF2-40B4-BE49-F238E27FC236}">
                <a16:creationId xmlns:a16="http://schemas.microsoft.com/office/drawing/2014/main" id="{B357E8C2-B805-F845-96A9-203BD0C5A7E0}"/>
              </a:ext>
            </a:extLst>
          </p:cNvPr>
          <p:cNvPicPr>
            <a:picLocks noChangeAspect="1"/>
          </p:cNvPicPr>
          <p:nvPr userDrawn="1"/>
        </p:nvPicPr>
        <p:blipFill>
          <a:blip r:embed="rId7"/>
          <a:stretch>
            <a:fillRect/>
          </a:stretch>
        </p:blipFill>
        <p:spPr>
          <a:xfrm>
            <a:off x="8316416" y="6453338"/>
            <a:ext cx="682251" cy="307013"/>
          </a:xfrm>
          <a:prstGeom prst="rect">
            <a:avLst/>
          </a:prstGeom>
        </p:spPr>
      </p:pic>
    </p:spTree>
    <p:extLst>
      <p:ext uri="{BB962C8B-B14F-4D97-AF65-F5344CB8AC3E}">
        <p14:creationId xmlns:p14="http://schemas.microsoft.com/office/powerpoint/2010/main" val="749935196"/>
      </p:ext>
    </p:extLst>
  </p:cSld>
  <p:clrMap bg1="lt1" tx1="dk1" bg2="lt2" tx2="dk2" accent1="accent1" accent2="accent2" accent3="accent3" accent4="accent4" accent5="accent5" accent6="accent6" hlink="hlink" folHlink="folHlink"/>
  <p:sldLayoutIdLst>
    <p:sldLayoutId id="2147483980" r:id="rId1"/>
    <p:sldLayoutId id="2147483987" r:id="rId2"/>
    <p:sldLayoutId id="2147483658" r:id="rId3"/>
    <p:sldLayoutId id="2147483969" r:id="rId4"/>
    <p:sldLayoutId id="214748398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spcBef>
          <a:spcPct val="0"/>
        </a:spcBef>
        <a:buNone/>
        <a:defRPr sz="2600" b="0" kern="1200" baseline="0">
          <a:solidFill>
            <a:schemeClr val="accent1"/>
          </a:solidFill>
          <a:latin typeface="+mj-lt"/>
          <a:ea typeface="+mj-ea"/>
          <a:cs typeface="Arial" pitchFamily="34" charset="0"/>
        </a:defRPr>
      </a:lvl1pPr>
    </p:titleStyle>
    <p:bodyStyle>
      <a:lvl1pPr marL="0" indent="0" algn="l" defTabSz="914354" rtl="0" eaLnBrk="1" latinLnBrk="0" hangingPunct="1">
        <a:spcBef>
          <a:spcPct val="20000"/>
        </a:spcBef>
        <a:buFontTx/>
        <a:buNone/>
        <a:defRPr sz="1800" kern="1200">
          <a:solidFill>
            <a:schemeClr val="tx2"/>
          </a:solidFill>
          <a:latin typeface="+mn-lt"/>
          <a:ea typeface="+mn-ea"/>
          <a:cs typeface="Arial" pitchFamily="34" charset="0"/>
        </a:defRPr>
      </a:lvl1pPr>
      <a:lvl2pPr marL="0" indent="0" algn="l" defTabSz="914354" rtl="0" eaLnBrk="1" latinLnBrk="0" hangingPunct="1">
        <a:spcBef>
          <a:spcPct val="20000"/>
        </a:spcBef>
        <a:buFontTx/>
        <a:buNone/>
        <a:defRPr sz="1600" kern="1200">
          <a:solidFill>
            <a:schemeClr val="tx2"/>
          </a:solidFill>
          <a:latin typeface="+mn-lt"/>
          <a:ea typeface="+mn-ea"/>
          <a:cs typeface="Arial" pitchFamily="34" charset="0"/>
        </a:defRPr>
      </a:lvl2pPr>
      <a:lvl3pPr marL="180966" indent="0" algn="l" defTabSz="914354" rtl="0" eaLnBrk="1" latinLnBrk="0" hangingPunct="1">
        <a:spcBef>
          <a:spcPct val="20000"/>
        </a:spcBef>
        <a:buFontTx/>
        <a:buNone/>
        <a:tabLst/>
        <a:defRPr sz="1400" kern="1200">
          <a:solidFill>
            <a:schemeClr val="tx2"/>
          </a:solidFill>
          <a:latin typeface="+mn-lt"/>
          <a:ea typeface="+mn-ea"/>
          <a:cs typeface="Arial" pitchFamily="34" charset="0"/>
        </a:defRPr>
      </a:lvl3pPr>
      <a:lvl4pPr marL="361934" indent="0" algn="l" defTabSz="914354" rtl="0" eaLnBrk="1" latinLnBrk="0" hangingPunct="1">
        <a:spcBef>
          <a:spcPct val="20000"/>
        </a:spcBef>
        <a:buFontTx/>
        <a:buNone/>
        <a:defRPr sz="1200" kern="1200">
          <a:solidFill>
            <a:schemeClr val="tx2"/>
          </a:solidFill>
          <a:latin typeface="+mn-lt"/>
          <a:ea typeface="+mn-ea"/>
          <a:cs typeface="Arial" pitchFamily="34" charset="0"/>
        </a:defRPr>
      </a:lvl4pPr>
      <a:lvl5pPr marL="542898" marR="0" indent="0" algn="l" defTabSz="914354" rtl="0" eaLnBrk="1" fontAlgn="auto" latinLnBrk="0" hangingPunct="1">
        <a:lnSpc>
          <a:spcPct val="100000"/>
        </a:lnSpc>
        <a:spcBef>
          <a:spcPct val="20000"/>
        </a:spcBef>
        <a:spcAft>
          <a:spcPts val="0"/>
        </a:spcAft>
        <a:buClrTx/>
        <a:buSzTx/>
        <a:buFontTx/>
        <a:buNone/>
        <a:tabLst/>
        <a:defRPr sz="1200" kern="1200">
          <a:solidFill>
            <a:schemeClr val="tx2"/>
          </a:solidFill>
          <a:latin typeface="+mn-lt"/>
          <a:ea typeface="+mn-ea"/>
          <a:cs typeface="Arial"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hyperlink" Target="https://www.rac.co.uk/reportbreakdow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rac.co.uk/reportbreakdow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www.rac.co.uk/reportbreakdow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73FED-0449-1944-AF33-C32C6B6241D5}"/>
              </a:ext>
            </a:extLst>
          </p:cNvPr>
          <p:cNvPicPr>
            <a:picLocks noChangeAspect="1"/>
          </p:cNvPicPr>
          <p:nvPr/>
        </p:nvPicPr>
        <p:blipFill rotWithShape="1">
          <a:blip r:embed="rId2"/>
          <a:srcRect r="11168"/>
          <a:stretch/>
        </p:blipFill>
        <p:spPr>
          <a:xfrm>
            <a:off x="0" y="0"/>
            <a:ext cx="9144000" cy="6857999"/>
          </a:xfrm>
          <a:prstGeom prst="rect">
            <a:avLst/>
          </a:prstGeom>
        </p:spPr>
      </p:pic>
      <p:pic>
        <p:nvPicPr>
          <p:cNvPr id="7" name="Picture 6">
            <a:extLst>
              <a:ext uri="{FF2B5EF4-FFF2-40B4-BE49-F238E27FC236}">
                <a16:creationId xmlns:a16="http://schemas.microsoft.com/office/drawing/2014/main" id="{BCBA69D8-97BB-2442-9E37-D7DE3CFB56C3}"/>
              </a:ext>
            </a:extLst>
          </p:cNvPr>
          <p:cNvPicPr>
            <a:picLocks noChangeAspect="1"/>
          </p:cNvPicPr>
          <p:nvPr/>
        </p:nvPicPr>
        <p:blipFill>
          <a:blip r:embed="rId3"/>
          <a:stretch>
            <a:fillRect/>
          </a:stretch>
        </p:blipFill>
        <p:spPr>
          <a:xfrm>
            <a:off x="0" y="-536"/>
            <a:ext cx="5439833" cy="6858000"/>
          </a:xfrm>
          <a:prstGeom prst="rect">
            <a:avLst/>
          </a:prstGeom>
        </p:spPr>
      </p:pic>
      <p:pic>
        <p:nvPicPr>
          <p:cNvPr id="9" name="Picture 8">
            <a:extLst>
              <a:ext uri="{FF2B5EF4-FFF2-40B4-BE49-F238E27FC236}">
                <a16:creationId xmlns:a16="http://schemas.microsoft.com/office/drawing/2014/main" id="{B5C432A9-0F3E-5541-BF70-FDC4B38B2432}"/>
              </a:ext>
            </a:extLst>
          </p:cNvPr>
          <p:cNvPicPr>
            <a:picLocks noChangeAspect="1"/>
          </p:cNvPicPr>
          <p:nvPr/>
        </p:nvPicPr>
        <p:blipFill>
          <a:blip r:embed="rId4"/>
          <a:stretch>
            <a:fillRect/>
          </a:stretch>
        </p:blipFill>
        <p:spPr>
          <a:xfrm>
            <a:off x="755576" y="3346247"/>
            <a:ext cx="2232248" cy="749341"/>
          </a:xfrm>
          <a:prstGeom prst="rect">
            <a:avLst/>
          </a:prstGeom>
        </p:spPr>
      </p:pic>
      <p:sp>
        <p:nvSpPr>
          <p:cNvPr id="10" name="Text Placeholder 6">
            <a:extLst>
              <a:ext uri="{FF2B5EF4-FFF2-40B4-BE49-F238E27FC236}">
                <a16:creationId xmlns:a16="http://schemas.microsoft.com/office/drawing/2014/main" id="{6DC914EB-12F1-D044-840D-F11DB99010A1}"/>
              </a:ext>
            </a:extLst>
          </p:cNvPr>
          <p:cNvSpPr txBox="1">
            <a:spLocks/>
          </p:cNvSpPr>
          <p:nvPr/>
        </p:nvSpPr>
        <p:spPr>
          <a:xfrm>
            <a:off x="633881" y="4515598"/>
            <a:ext cx="2569967" cy="905623"/>
          </a:xfrm>
          <a:prstGeom prst="rect">
            <a:avLst/>
          </a:prstGeom>
        </p:spPr>
        <p:txBody>
          <a:bodyPr/>
          <a:lstStyle>
            <a:lvl1pPr marL="0" indent="0" algn="l" defTabSz="914354" rtl="0" eaLnBrk="1" latinLnBrk="0" hangingPunct="1">
              <a:spcBef>
                <a:spcPct val="20000"/>
              </a:spcBef>
              <a:buFontTx/>
              <a:buNone/>
              <a:defRPr sz="2400" b="0" i="0" kern="1200">
                <a:solidFill>
                  <a:schemeClr val="bg1"/>
                </a:solidFill>
                <a:latin typeface="DIN Round OT" panose="020B0504020201020104" pitchFamily="34" charset="77"/>
                <a:ea typeface="+mn-ea"/>
                <a:cs typeface="Arial" pitchFamily="34" charset="0"/>
              </a:defRPr>
            </a:lvl1pPr>
            <a:lvl2pPr marL="0" indent="0" algn="l" defTabSz="914354" rtl="0" eaLnBrk="1" latinLnBrk="0" hangingPunct="1">
              <a:spcBef>
                <a:spcPct val="20000"/>
              </a:spcBef>
              <a:buFontTx/>
              <a:buNone/>
              <a:defRPr sz="2400" b="0" i="0" kern="1200">
                <a:solidFill>
                  <a:schemeClr val="bg1"/>
                </a:solidFill>
                <a:latin typeface="DIN Round OT" panose="020B0504020201020104" pitchFamily="34" charset="77"/>
                <a:ea typeface="+mn-ea"/>
                <a:cs typeface="Arial" pitchFamily="34" charset="0"/>
              </a:defRPr>
            </a:lvl2pPr>
            <a:lvl3pPr marL="180966" indent="0" algn="l" defTabSz="914354" rtl="0" eaLnBrk="1" latinLnBrk="0" hangingPunct="1">
              <a:spcBef>
                <a:spcPct val="20000"/>
              </a:spcBef>
              <a:buFontTx/>
              <a:buNone/>
              <a:tabLst/>
              <a:defRPr sz="2400" b="0" i="0" kern="1200">
                <a:solidFill>
                  <a:schemeClr val="bg1"/>
                </a:solidFill>
                <a:latin typeface="DIN Round OT" panose="020B0504020201020104" pitchFamily="34" charset="77"/>
                <a:ea typeface="+mn-ea"/>
                <a:cs typeface="Arial" pitchFamily="34" charset="0"/>
              </a:defRPr>
            </a:lvl3pPr>
            <a:lvl4pPr marL="361934" indent="0" algn="l" defTabSz="914354" rtl="0" eaLnBrk="1" latinLnBrk="0" hangingPunct="1">
              <a:spcBef>
                <a:spcPct val="20000"/>
              </a:spcBef>
              <a:buFontTx/>
              <a:buNone/>
              <a:defRPr sz="2400" b="0" i="0" kern="1200">
                <a:solidFill>
                  <a:schemeClr val="bg1"/>
                </a:solidFill>
                <a:latin typeface="DIN Round OT" panose="020B0504020201020104" pitchFamily="34" charset="77"/>
                <a:ea typeface="+mn-ea"/>
                <a:cs typeface="Arial" pitchFamily="34" charset="0"/>
              </a:defRPr>
            </a:lvl4pPr>
            <a:lvl5pPr marL="542898" indent="0" algn="l" defTabSz="914354" rtl="0" eaLnBrk="1" latinLnBrk="0" hangingPunct="1">
              <a:spcBef>
                <a:spcPct val="20000"/>
              </a:spcBef>
              <a:buFontTx/>
              <a:buNone/>
              <a:defRPr sz="2400" b="0" i="0" kern="1200">
                <a:solidFill>
                  <a:schemeClr val="bg1"/>
                </a:solidFill>
                <a:latin typeface="DIN Round OT" panose="020B0504020201020104" pitchFamily="34" charset="77"/>
                <a:ea typeface="+mn-ea"/>
                <a:cs typeface="Arial"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DINRoundOT-Medium" panose="020B0604020101020102" pitchFamily="34" charset="0"/>
                <a:cs typeface="DINRoundOT-Medium" panose="020B0604020101020102" pitchFamily="34" charset="0"/>
              </a:rPr>
              <a:t>Rescue Me</a:t>
            </a:r>
          </a:p>
        </p:txBody>
      </p:sp>
      <p:sp>
        <p:nvSpPr>
          <p:cNvPr id="11" name="Text Placeholder 2">
            <a:extLst>
              <a:ext uri="{FF2B5EF4-FFF2-40B4-BE49-F238E27FC236}">
                <a16:creationId xmlns:a16="http://schemas.microsoft.com/office/drawing/2014/main" id="{347D7DAE-15D6-3746-8DDF-8CAD17C782A4}"/>
              </a:ext>
            </a:extLst>
          </p:cNvPr>
          <p:cNvSpPr txBox="1">
            <a:spLocks/>
          </p:cNvSpPr>
          <p:nvPr/>
        </p:nvSpPr>
        <p:spPr>
          <a:xfrm>
            <a:off x="728192" y="4968409"/>
            <a:ext cx="3024334" cy="456051"/>
          </a:xfrm>
          <a:prstGeom prst="rect">
            <a:avLst/>
          </a:prstGeom>
        </p:spPr>
        <p:txBody>
          <a:bodyPr vert="horz" lIns="0" tIns="0" rIns="0" bIns="0" rtlCol="0">
            <a:normAutofit/>
          </a:bodyPr>
          <a:lstStyle>
            <a:lvl1pPr marL="0" indent="0" algn="l" defTabSz="914354" rtl="0" eaLnBrk="1" latinLnBrk="0" hangingPunct="1">
              <a:spcBef>
                <a:spcPct val="20000"/>
              </a:spcBef>
              <a:buFontTx/>
              <a:buNone/>
              <a:defRPr sz="1800" kern="1200">
                <a:solidFill>
                  <a:schemeClr val="tx2"/>
                </a:solidFill>
                <a:latin typeface="+mn-lt"/>
                <a:ea typeface="+mn-ea"/>
                <a:cs typeface="Arial" pitchFamily="34" charset="0"/>
              </a:defRPr>
            </a:lvl1pPr>
            <a:lvl2pPr marL="0" indent="0" algn="l" defTabSz="914354" rtl="0" eaLnBrk="1" latinLnBrk="0" hangingPunct="1">
              <a:spcBef>
                <a:spcPct val="20000"/>
              </a:spcBef>
              <a:buFontTx/>
              <a:buNone/>
              <a:defRPr sz="1600" kern="1200">
                <a:solidFill>
                  <a:schemeClr val="tx2"/>
                </a:solidFill>
                <a:latin typeface="+mn-lt"/>
                <a:ea typeface="+mn-ea"/>
                <a:cs typeface="Arial" pitchFamily="34" charset="0"/>
              </a:defRPr>
            </a:lvl2pPr>
            <a:lvl3pPr marL="180966" indent="0" algn="l" defTabSz="914354" rtl="0" eaLnBrk="1" latinLnBrk="0" hangingPunct="1">
              <a:spcBef>
                <a:spcPct val="20000"/>
              </a:spcBef>
              <a:buFontTx/>
              <a:buNone/>
              <a:tabLst/>
              <a:defRPr sz="1400" kern="1200">
                <a:solidFill>
                  <a:schemeClr val="tx2"/>
                </a:solidFill>
                <a:latin typeface="+mn-lt"/>
                <a:ea typeface="+mn-ea"/>
                <a:cs typeface="Arial" pitchFamily="34" charset="0"/>
              </a:defRPr>
            </a:lvl3pPr>
            <a:lvl4pPr marL="361934" indent="0" algn="l" defTabSz="914354" rtl="0" eaLnBrk="1" latinLnBrk="0" hangingPunct="1">
              <a:spcBef>
                <a:spcPct val="20000"/>
              </a:spcBef>
              <a:buFontTx/>
              <a:buNone/>
              <a:defRPr sz="1200" kern="1200">
                <a:solidFill>
                  <a:schemeClr val="tx2"/>
                </a:solidFill>
                <a:latin typeface="+mn-lt"/>
                <a:ea typeface="+mn-ea"/>
                <a:cs typeface="Arial" pitchFamily="34" charset="0"/>
              </a:defRPr>
            </a:lvl4pPr>
            <a:lvl5pPr marL="542898" indent="0" algn="l" defTabSz="914354" rtl="0" eaLnBrk="1" latinLnBrk="0" hangingPunct="1">
              <a:spcBef>
                <a:spcPct val="20000"/>
              </a:spcBef>
              <a:buFontTx/>
              <a:buNone/>
              <a:defRPr sz="1200" kern="1200">
                <a:solidFill>
                  <a:schemeClr val="tx2"/>
                </a:solidFill>
                <a:latin typeface="+mn-lt"/>
                <a:ea typeface="+mn-ea"/>
                <a:cs typeface="Arial"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solidFill>
                  <a:schemeClr val="bg1"/>
                </a:solidFill>
                <a:latin typeface="DINRoundOT" panose="020B0504020101020102" pitchFamily="34" charset="0"/>
                <a:cs typeface="DINRoundOT" panose="020B0504020101020102" pitchFamily="34" charset="0"/>
              </a:rPr>
              <a:t>Customer Pack</a:t>
            </a:r>
          </a:p>
        </p:txBody>
      </p:sp>
    </p:spTree>
    <p:extLst>
      <p:ext uri="{BB962C8B-B14F-4D97-AF65-F5344CB8AC3E}">
        <p14:creationId xmlns:p14="http://schemas.microsoft.com/office/powerpoint/2010/main" val="338878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E5AEA1-EC09-7546-AB7B-8EF83B828ECD}"/>
              </a:ext>
            </a:extLst>
          </p:cNvPr>
          <p:cNvSpPr>
            <a:spLocks noGrp="1"/>
          </p:cNvSpPr>
          <p:nvPr>
            <p:ph type="title"/>
          </p:nvPr>
        </p:nvSpPr>
        <p:spPr/>
        <p:txBody>
          <a:bodyPr/>
          <a:lstStyle/>
          <a:p>
            <a:r>
              <a:rPr lang="en-US">
                <a:latin typeface="DINRoundOT-Medium" panose="020B0604020101020102" pitchFamily="34" charset="0"/>
                <a:cs typeface="DINRoundOT-Medium" panose="020B0604020101020102" pitchFamily="34" charset="0"/>
              </a:rPr>
              <a:t>What is Rescue Me?</a:t>
            </a:r>
          </a:p>
        </p:txBody>
      </p:sp>
      <p:sp>
        <p:nvSpPr>
          <p:cNvPr id="9" name="Text Placeholder 2">
            <a:extLst>
              <a:ext uri="{FF2B5EF4-FFF2-40B4-BE49-F238E27FC236}">
                <a16:creationId xmlns:a16="http://schemas.microsoft.com/office/drawing/2014/main" id="{8942EF44-8065-D14D-BB0C-D2C1B7F7E084}"/>
              </a:ext>
            </a:extLst>
          </p:cNvPr>
          <p:cNvSpPr>
            <a:spLocks noGrp="1"/>
          </p:cNvSpPr>
          <p:nvPr>
            <p:ph type="body" sz="quarter" idx="20"/>
          </p:nvPr>
        </p:nvSpPr>
        <p:spPr>
          <a:xfrm>
            <a:off x="451794" y="1591921"/>
            <a:ext cx="4327308" cy="4824536"/>
          </a:xfrm>
        </p:spPr>
        <p:txBody>
          <a:bodyPr vert="horz" lIns="0" tIns="0" rIns="0" bIns="0" rtlCol="0" anchor="t">
            <a:normAutofit/>
          </a:bodyPr>
          <a:lstStyle/>
          <a:p>
            <a:pPr>
              <a:buClr>
                <a:srgbClr val="F95108"/>
              </a:buClr>
            </a:pPr>
            <a:r>
              <a:rPr lang="en-US">
                <a:solidFill>
                  <a:schemeClr val="accent1"/>
                </a:solidFill>
                <a:latin typeface="DINRoundOT"/>
              </a:rPr>
              <a:t>Background</a:t>
            </a:r>
          </a:p>
          <a:p>
            <a:pPr fontAlgn="base">
              <a:buClr>
                <a:srgbClr val="F95108"/>
              </a:buClr>
            </a:pPr>
            <a:r>
              <a:rPr lang="en-US">
                <a:solidFill>
                  <a:srgbClr val="626061"/>
                </a:solidFill>
                <a:latin typeface="DINRoundOT"/>
              </a:rPr>
              <a:t>We've created a digital solution for customers to report a breakdown by delivering a new dedicated section of our existing website </a:t>
            </a:r>
            <a:r>
              <a:rPr lang="en-US">
                <a:solidFill>
                  <a:srgbClr val="626061"/>
                </a:solidFill>
                <a:latin typeface="DINRoundOT"/>
                <a:hlinkClick r:id="rId3"/>
              </a:rPr>
              <a:t>https://www.rac.co.uk/reportbreakdown</a:t>
            </a:r>
            <a:r>
              <a:rPr lang="en-US">
                <a:solidFill>
                  <a:srgbClr val="626061"/>
                </a:solidFill>
                <a:latin typeface="DINRoundOT"/>
              </a:rPr>
              <a:t>  </a:t>
            </a:r>
          </a:p>
          <a:p>
            <a:pPr fontAlgn="base">
              <a:buClr>
                <a:srgbClr val="F95108"/>
              </a:buClr>
            </a:pPr>
            <a:endParaRPr lang="en-US">
              <a:solidFill>
                <a:srgbClr val="626061"/>
              </a:solidFill>
              <a:latin typeface="DINRoundOT"/>
            </a:endParaRPr>
          </a:p>
          <a:p>
            <a:pPr fontAlgn="base">
              <a:buClr>
                <a:srgbClr val="F95108"/>
              </a:buClr>
            </a:pPr>
            <a:r>
              <a:rPr lang="en-US">
                <a:solidFill>
                  <a:srgbClr val="626061"/>
                </a:solidFill>
                <a:latin typeface="DINRoundOT"/>
              </a:rPr>
              <a:t>Rescue Me has become the fastest and most efficient way to report a breakdown to the RAC. </a:t>
            </a:r>
            <a:endParaRPr lang="en-US">
              <a:solidFill>
                <a:srgbClr val="626061"/>
              </a:solidFill>
            </a:endParaRPr>
          </a:p>
          <a:p>
            <a:pPr fontAlgn="base">
              <a:buClr>
                <a:srgbClr val="F95108"/>
              </a:buClr>
            </a:pPr>
            <a:endParaRPr lang="en-GB">
              <a:solidFill>
                <a:srgbClr val="626061"/>
              </a:solidFill>
            </a:endParaRPr>
          </a:p>
          <a:p>
            <a:pPr fontAlgn="base">
              <a:buClr>
                <a:srgbClr val="F95108"/>
              </a:buClr>
            </a:pPr>
            <a:r>
              <a:rPr lang="en-GB">
                <a:solidFill>
                  <a:schemeClr val="accent1"/>
                </a:solidFill>
                <a:latin typeface="DINRoundOT"/>
              </a:rPr>
              <a:t>Benefits </a:t>
            </a:r>
            <a:endParaRPr lang="en-GB">
              <a:solidFill>
                <a:schemeClr val="accent1"/>
              </a:solidFill>
            </a:endParaRPr>
          </a:p>
          <a:p>
            <a:pPr marL="171450" indent="-171450">
              <a:buClr>
                <a:srgbClr val="F95108"/>
              </a:buClr>
              <a:buFont typeface="Arial" panose="020B0604020202020204" pitchFamily="34" charset="0"/>
              <a:buChar char="•"/>
            </a:pPr>
            <a:r>
              <a:rPr lang="en-GB">
                <a:latin typeface="DINRoundOT"/>
              </a:rPr>
              <a:t>Customer can easily and accurately log a breakdown online via their mobile phone</a:t>
            </a:r>
          </a:p>
          <a:p>
            <a:pPr marL="171450" indent="-171450">
              <a:buClr>
                <a:srgbClr val="F95108"/>
              </a:buClr>
              <a:buFont typeface="Arial" panose="020B0604020202020204" pitchFamily="34" charset="0"/>
              <a:buChar char="•"/>
            </a:pPr>
            <a:r>
              <a:rPr lang="en-US">
                <a:latin typeface="DINRoundOT"/>
              </a:rPr>
              <a:t>Removes verbally spoken issues – such as noisy environment at the roadside and understanding of different accents</a:t>
            </a:r>
          </a:p>
          <a:p>
            <a:pPr marL="171450" indent="-171450">
              <a:buClr>
                <a:srgbClr val="F95108"/>
              </a:buClr>
              <a:buFont typeface="Arial" panose="020B0604020202020204" pitchFamily="34" charset="0"/>
              <a:buChar char="•"/>
            </a:pPr>
            <a:r>
              <a:rPr lang="en-US">
                <a:latin typeface="DINRoundOT"/>
              </a:rPr>
              <a:t>Increases location accuracy by using the phones' location information to avoid having to describe unfamiliar locations</a:t>
            </a:r>
          </a:p>
          <a:p>
            <a:pPr marL="171450" indent="-171450">
              <a:buClr>
                <a:srgbClr val="F95108"/>
              </a:buClr>
              <a:buFont typeface="Arial" panose="020B0604020202020204" pitchFamily="34" charset="0"/>
              <a:buChar char="•"/>
            </a:pPr>
            <a:r>
              <a:rPr lang="en-GB">
                <a:latin typeface="DINRoundOT"/>
              </a:rPr>
              <a:t>Increased customer satisfaction – currently averaging c.5points higher NPS</a:t>
            </a:r>
            <a:endParaRPr lang="en-US">
              <a:latin typeface="DINRoundOT"/>
            </a:endParaRPr>
          </a:p>
          <a:p>
            <a:pPr marL="171450" indent="-171450">
              <a:buClr>
                <a:srgbClr val="F95108"/>
              </a:buClr>
              <a:buFont typeface="Arial" panose="020B0604020202020204" pitchFamily="34" charset="0"/>
              <a:buChar char="•"/>
            </a:pPr>
            <a:r>
              <a:rPr lang="en-US">
                <a:latin typeface="DINRoundOT"/>
              </a:rPr>
              <a:t>All breakdowns continue to be reported to you as our corporate partner</a:t>
            </a:r>
          </a:p>
          <a:p>
            <a:pPr marL="171450" indent="-171450">
              <a:buClr>
                <a:srgbClr val="F95108"/>
              </a:buClr>
              <a:buFont typeface="Arial" panose="020B0604020202020204" pitchFamily="34" charset="0"/>
              <a:buChar char="•"/>
            </a:pPr>
            <a:endParaRPr lang="en-US"/>
          </a:p>
          <a:p>
            <a:pPr>
              <a:buClr>
                <a:srgbClr val="F95108"/>
              </a:buClr>
            </a:pPr>
            <a:endParaRPr lang="en-US"/>
          </a:p>
          <a:p>
            <a:pPr>
              <a:buClr>
                <a:srgbClr val="F95108"/>
              </a:buClr>
            </a:pPr>
            <a:endParaRPr lang="en-US">
              <a:solidFill>
                <a:srgbClr val="F95108"/>
              </a:solidFill>
            </a:endParaRPr>
          </a:p>
          <a:p>
            <a:endParaRPr lang="en-GB" sz="1200"/>
          </a:p>
        </p:txBody>
      </p:sp>
      <p:pic>
        <p:nvPicPr>
          <p:cNvPr id="3" name="Picture 2" descr="A screenshot of a phone&#10;&#10;Description automatically generated">
            <a:extLst>
              <a:ext uri="{FF2B5EF4-FFF2-40B4-BE49-F238E27FC236}">
                <a16:creationId xmlns:a16="http://schemas.microsoft.com/office/drawing/2014/main" id="{796CA84F-675B-3493-CD1B-4F4B2FB93B3D}"/>
              </a:ext>
            </a:extLst>
          </p:cNvPr>
          <p:cNvPicPr>
            <a:picLocks noChangeAspect="1"/>
          </p:cNvPicPr>
          <p:nvPr/>
        </p:nvPicPr>
        <p:blipFill>
          <a:blip r:embed="rId4"/>
          <a:stretch>
            <a:fillRect/>
          </a:stretch>
        </p:blipFill>
        <p:spPr>
          <a:xfrm>
            <a:off x="5890084" y="1717062"/>
            <a:ext cx="2202366" cy="4320849"/>
          </a:xfrm>
          <a:prstGeom prst="rect">
            <a:avLst/>
          </a:prstGeom>
        </p:spPr>
      </p:pic>
    </p:spTree>
    <p:extLst>
      <p:ext uri="{BB962C8B-B14F-4D97-AF65-F5344CB8AC3E}">
        <p14:creationId xmlns:p14="http://schemas.microsoft.com/office/powerpoint/2010/main" val="247650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E5AEA1-EC09-7546-AB7B-8EF83B828ECD}"/>
              </a:ext>
            </a:extLst>
          </p:cNvPr>
          <p:cNvSpPr>
            <a:spLocks noGrp="1"/>
          </p:cNvSpPr>
          <p:nvPr>
            <p:ph type="title"/>
          </p:nvPr>
        </p:nvSpPr>
        <p:spPr/>
        <p:txBody>
          <a:bodyPr/>
          <a:lstStyle/>
          <a:p>
            <a:r>
              <a:rPr lang="en-US">
                <a:latin typeface="DINRoundOT-Medium" panose="020B0604020101020102" pitchFamily="34" charset="0"/>
                <a:cs typeface="DINRoundOT-Medium" panose="020B0604020101020102" pitchFamily="34" charset="0"/>
              </a:rPr>
              <a:t>How it Works – Customer Journey</a:t>
            </a:r>
          </a:p>
        </p:txBody>
      </p:sp>
      <p:sp>
        <p:nvSpPr>
          <p:cNvPr id="10" name="Rectangle 9">
            <a:extLst>
              <a:ext uri="{FF2B5EF4-FFF2-40B4-BE49-F238E27FC236}">
                <a16:creationId xmlns:a16="http://schemas.microsoft.com/office/drawing/2014/main" id="{79950A6C-922D-4A23-BC2C-D11A10DE1C39}"/>
              </a:ext>
            </a:extLst>
          </p:cNvPr>
          <p:cNvSpPr/>
          <p:nvPr/>
        </p:nvSpPr>
        <p:spPr>
          <a:xfrm>
            <a:off x="360007" y="1716785"/>
            <a:ext cx="4388398" cy="4260141"/>
          </a:xfrm>
          <a:prstGeom prst="rect">
            <a:avLst/>
          </a:prstGeom>
        </p:spPr>
        <p:txBody>
          <a:bodyPr wrap="square">
            <a:spAutoFit/>
          </a:bodyPr>
          <a:lstStyle/>
          <a:p>
            <a:pPr>
              <a:lnSpc>
                <a:spcPts val="1280"/>
              </a:lnSpc>
              <a:buClr>
                <a:srgbClr val="F95108"/>
              </a:buClr>
            </a:pPr>
            <a:endParaRPr lang="en-US" sz="1400">
              <a:solidFill>
                <a:srgbClr val="626061"/>
              </a:solidFill>
            </a:endParaRPr>
          </a:p>
          <a:p>
            <a:pPr marL="171450" indent="-171450">
              <a:lnSpc>
                <a:spcPts val="1280"/>
              </a:lnSpc>
              <a:buClr>
                <a:srgbClr val="F95108"/>
              </a:buClr>
              <a:buFont typeface="Arial Unicode MS" panose="020B0604020202020204" pitchFamily="34" charset="-128"/>
              <a:buChar char="〉"/>
            </a:pPr>
            <a:r>
              <a:rPr lang="en-GB" sz="1200">
                <a:solidFill>
                  <a:srgbClr val="47474A"/>
                </a:solidFill>
                <a:latin typeface="DINRoundOT" panose="020B0504020101020102" pitchFamily="34" charset="0"/>
              </a:rPr>
              <a:t>Member will hear an IVR message telling them of an alternative method to report a breakdown and a website address to go to</a:t>
            </a:r>
          </a:p>
          <a:p>
            <a:pPr marL="171450" indent="-171450">
              <a:lnSpc>
                <a:spcPts val="1280"/>
              </a:lnSpc>
              <a:buClr>
                <a:srgbClr val="F95108"/>
              </a:buClr>
              <a:buFont typeface="Arial Unicode MS" panose="020B0604020202020204" pitchFamily="34" charset="-128"/>
              <a:buChar char="〉"/>
            </a:pPr>
            <a:endParaRPr lang="en-GB" sz="1200">
              <a:solidFill>
                <a:srgbClr val="47474A"/>
              </a:solidFill>
              <a:latin typeface="DINRoundOT" panose="020B0504020101020102" pitchFamily="34" charset="0"/>
            </a:endParaRPr>
          </a:p>
          <a:p>
            <a:pPr marL="171450" indent="-171450">
              <a:lnSpc>
                <a:spcPts val="1280"/>
              </a:lnSpc>
              <a:buClr>
                <a:srgbClr val="F95108"/>
              </a:buClr>
              <a:buFont typeface="Arial Unicode MS" panose="020B0604020202020204" pitchFamily="34" charset="-128"/>
              <a:buChar char="〉"/>
            </a:pPr>
            <a:r>
              <a:rPr lang="en-GB" sz="1200">
                <a:solidFill>
                  <a:srgbClr val="47474A"/>
                </a:solidFill>
                <a:latin typeface="DINRoundOT" panose="020B0504020101020102" pitchFamily="34" charset="0"/>
              </a:rPr>
              <a:t>The member can choose to stay on the existing phone journey or choose to use the digital channel</a:t>
            </a:r>
          </a:p>
          <a:p>
            <a:pPr marL="171450" indent="-171450">
              <a:lnSpc>
                <a:spcPts val="1280"/>
              </a:lnSpc>
              <a:buClr>
                <a:srgbClr val="F95108"/>
              </a:buClr>
              <a:buFont typeface="Arial Unicode MS" panose="020B0604020202020204" pitchFamily="34" charset="-128"/>
              <a:buChar char="〉"/>
            </a:pPr>
            <a:endParaRPr lang="en-GB" sz="1200">
              <a:solidFill>
                <a:srgbClr val="47474A"/>
              </a:solidFill>
              <a:latin typeface="DINRoundOT" panose="020B0504020101020102" pitchFamily="34" charset="0"/>
            </a:endParaRPr>
          </a:p>
          <a:p>
            <a:pPr marL="171450" indent="-171450">
              <a:lnSpc>
                <a:spcPts val="1280"/>
              </a:lnSpc>
              <a:buClr>
                <a:srgbClr val="F95108"/>
              </a:buClr>
              <a:buFont typeface="Arial Unicode MS" panose="020B0604020202020204" pitchFamily="34" charset="-128"/>
              <a:buChar char="〉"/>
            </a:pPr>
            <a:r>
              <a:rPr lang="en-GB" sz="1200">
                <a:solidFill>
                  <a:srgbClr val="47474A"/>
                </a:solidFill>
                <a:latin typeface="DINRoundOT" panose="020B0504020101020102" pitchFamily="34" charset="0"/>
              </a:rPr>
              <a:t>A text message is sent to the customer containing the URL link if they choose the digital channel option</a:t>
            </a:r>
          </a:p>
          <a:p>
            <a:pPr marL="171450" lvl="0" indent="-171450">
              <a:lnSpc>
                <a:spcPts val="1280"/>
              </a:lnSpc>
              <a:buClr>
                <a:srgbClr val="F95108"/>
              </a:buClr>
              <a:buFont typeface="Arial Unicode MS" panose="020B0604020202020204" pitchFamily="34" charset="-128"/>
              <a:buChar char="〉"/>
            </a:pPr>
            <a:endParaRPr lang="en-GB" sz="1200">
              <a:solidFill>
                <a:srgbClr val="47474A"/>
              </a:solidFill>
              <a:latin typeface="DINRoundOT" panose="020B0504020101020102" pitchFamily="34" charset="0"/>
            </a:endParaRPr>
          </a:p>
          <a:p>
            <a:pPr marL="171450" lvl="0" indent="-171450">
              <a:lnSpc>
                <a:spcPts val="1280"/>
              </a:lnSpc>
              <a:buClr>
                <a:srgbClr val="F95108"/>
              </a:buClr>
              <a:buFont typeface="Arial Unicode MS" panose="020B0604020202020204" pitchFamily="34" charset="-128"/>
              <a:buChar char="〉"/>
            </a:pPr>
            <a:r>
              <a:rPr lang="en-GB" sz="1200">
                <a:solidFill>
                  <a:srgbClr val="47474A"/>
                </a:solidFill>
                <a:latin typeface="DINRoundOT" panose="020B0504020101020102" pitchFamily="34" charset="0"/>
              </a:rPr>
              <a:t>The form can validate your membership, location, problem with your vehicle and provide helpful advice depending on your chosen symptom</a:t>
            </a:r>
          </a:p>
          <a:p>
            <a:pPr marL="171450" lvl="0" indent="-171450">
              <a:lnSpc>
                <a:spcPts val="1280"/>
              </a:lnSpc>
              <a:buClr>
                <a:srgbClr val="F95108"/>
              </a:buClr>
              <a:buFont typeface="Arial Unicode MS" panose="020B0604020202020204" pitchFamily="34" charset="-128"/>
              <a:buChar char="〉"/>
            </a:pPr>
            <a:endParaRPr lang="en-GB" sz="1200">
              <a:solidFill>
                <a:srgbClr val="47474A"/>
              </a:solidFill>
              <a:latin typeface="DINRoundOT" panose="020B0504020101020102" pitchFamily="34" charset="0"/>
            </a:endParaRPr>
          </a:p>
          <a:p>
            <a:pPr marL="171450" indent="-171450">
              <a:lnSpc>
                <a:spcPts val="1280"/>
              </a:lnSpc>
              <a:buClr>
                <a:srgbClr val="F95108"/>
              </a:buClr>
              <a:buFont typeface="Arial Unicode MS" panose="020B0604020202020204" pitchFamily="34" charset="-128"/>
              <a:buChar char="〉"/>
            </a:pPr>
            <a:r>
              <a:rPr lang="en-GB" sz="1200">
                <a:solidFill>
                  <a:srgbClr val="47474A"/>
                </a:solidFill>
                <a:latin typeface="DINRoundOT" panose="020B0504020101020102" pitchFamily="34" charset="0"/>
              </a:rPr>
              <a:t>All outbound member updates remain part of the existing customer journey, with customers receiving updates via the phone and text messaging service as appropriate</a:t>
            </a:r>
          </a:p>
          <a:p>
            <a:pPr marL="171450" lvl="0" indent="-171450">
              <a:lnSpc>
                <a:spcPts val="1280"/>
              </a:lnSpc>
              <a:buClr>
                <a:srgbClr val="F95108"/>
              </a:buClr>
              <a:buFont typeface="Arial Unicode MS" panose="020B0604020202020204" pitchFamily="34" charset="-128"/>
              <a:buChar char="〉"/>
            </a:pPr>
            <a:endParaRPr lang="en-GB" sz="1200">
              <a:solidFill>
                <a:srgbClr val="47474A"/>
              </a:solidFill>
              <a:latin typeface="DINRoundOT" panose="020B0504020101020102" pitchFamily="34" charset="0"/>
            </a:endParaRPr>
          </a:p>
          <a:p>
            <a:pPr marL="171450" indent="-171450">
              <a:lnSpc>
                <a:spcPts val="1280"/>
              </a:lnSpc>
              <a:buClr>
                <a:srgbClr val="F95108"/>
              </a:buClr>
              <a:buFont typeface="Arial Unicode MS" panose="020B0604020202020204" pitchFamily="34" charset="-128"/>
              <a:buChar char="〉"/>
            </a:pPr>
            <a:r>
              <a:rPr lang="en-GB" sz="1200">
                <a:solidFill>
                  <a:srgbClr val="47474A"/>
                </a:solidFill>
                <a:latin typeface="DINRoundOT" panose="020B0504020101020102" pitchFamily="34" charset="0"/>
              </a:rPr>
              <a:t>If a member experiences any issues during the digital journey, they can choose a dedicated voice route back into the contact centre</a:t>
            </a:r>
          </a:p>
          <a:p>
            <a:pPr marL="171450" indent="-171450">
              <a:lnSpc>
                <a:spcPts val="1280"/>
              </a:lnSpc>
              <a:buClr>
                <a:srgbClr val="F95108"/>
              </a:buClr>
              <a:buFont typeface="Arial Unicode MS" panose="020B0604020202020204" pitchFamily="34" charset="-128"/>
              <a:buChar char="〉"/>
            </a:pPr>
            <a:endParaRPr lang="en-GB" sz="1200">
              <a:solidFill>
                <a:srgbClr val="47474A"/>
              </a:solidFill>
              <a:latin typeface="DINRoundOT" panose="020B0504020101020102" pitchFamily="34" charset="0"/>
            </a:endParaRPr>
          </a:p>
          <a:p>
            <a:pPr marL="171450" indent="-171450">
              <a:lnSpc>
                <a:spcPts val="1280"/>
              </a:lnSpc>
              <a:buClr>
                <a:srgbClr val="F95108"/>
              </a:buClr>
              <a:buFont typeface="Arial Unicode MS" panose="020B0604020202020204" pitchFamily="34" charset="-128"/>
              <a:buChar char="〉"/>
            </a:pPr>
            <a:r>
              <a:rPr lang="en-GB" sz="1200">
                <a:solidFill>
                  <a:srgbClr val="47474A"/>
                </a:solidFill>
                <a:latin typeface="DINRoundOT" panose="020B0504020101020102" pitchFamily="34" charset="0"/>
              </a:rPr>
              <a:t>If the member wishes to use this service again, they can head to </a:t>
            </a:r>
            <a:r>
              <a:rPr lang="en-GB" sz="1200">
                <a:solidFill>
                  <a:srgbClr val="47474A"/>
                </a:solidFill>
                <a:latin typeface="DINRoundOT" panose="020B0504020101020102" pitchFamily="34" charset="0"/>
                <a:hlinkClick r:id="rId3">
                  <a:extLst>
                    <a:ext uri="{A12FA001-AC4F-418D-AE19-62706E023703}">
                      <ahyp:hlinkClr xmlns:ahyp="http://schemas.microsoft.com/office/drawing/2018/hyperlinkcolor" val="tx"/>
                    </a:ext>
                  </a:extLst>
                </a:hlinkClick>
              </a:rPr>
              <a:t>www.rac.co.uk/reportbreakdown</a:t>
            </a:r>
            <a:r>
              <a:rPr lang="en-GB" sz="1200">
                <a:solidFill>
                  <a:srgbClr val="47474A"/>
                </a:solidFill>
                <a:latin typeface="DINRoundOT" panose="020B0504020101020102" pitchFamily="34" charset="0"/>
              </a:rPr>
              <a:t> without ever needing to phone us.</a:t>
            </a:r>
          </a:p>
        </p:txBody>
      </p:sp>
      <p:pic>
        <p:nvPicPr>
          <p:cNvPr id="7" name="Picture 6" descr="A diagram of a customer service&#10;&#10;Description automatically generated">
            <a:extLst>
              <a:ext uri="{FF2B5EF4-FFF2-40B4-BE49-F238E27FC236}">
                <a16:creationId xmlns:a16="http://schemas.microsoft.com/office/drawing/2014/main" id="{6AB5801B-3B04-9D94-654E-05BDCE62153C}"/>
              </a:ext>
            </a:extLst>
          </p:cNvPr>
          <p:cNvPicPr>
            <a:picLocks noChangeAspect="1"/>
          </p:cNvPicPr>
          <p:nvPr/>
        </p:nvPicPr>
        <p:blipFill>
          <a:blip r:embed="rId4"/>
          <a:stretch>
            <a:fillRect/>
          </a:stretch>
        </p:blipFill>
        <p:spPr>
          <a:xfrm>
            <a:off x="5764215" y="1645304"/>
            <a:ext cx="2208076" cy="4616675"/>
          </a:xfrm>
          <a:prstGeom prst="rect">
            <a:avLst/>
          </a:prstGeom>
        </p:spPr>
      </p:pic>
    </p:spTree>
    <p:extLst>
      <p:ext uri="{BB962C8B-B14F-4D97-AF65-F5344CB8AC3E}">
        <p14:creationId xmlns:p14="http://schemas.microsoft.com/office/powerpoint/2010/main" val="322921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E5AEA1-EC09-7546-AB7B-8EF83B828ECD}"/>
              </a:ext>
            </a:extLst>
          </p:cNvPr>
          <p:cNvSpPr>
            <a:spLocks noGrp="1"/>
          </p:cNvSpPr>
          <p:nvPr>
            <p:ph type="title"/>
          </p:nvPr>
        </p:nvSpPr>
        <p:spPr/>
        <p:txBody>
          <a:bodyPr/>
          <a:lstStyle/>
          <a:p>
            <a:r>
              <a:rPr lang="en-US">
                <a:latin typeface="DINRoundOT-Medium" panose="020B0604020101020102" pitchFamily="34" charset="0"/>
                <a:cs typeface="DINRoundOT-Medium" panose="020B0604020101020102" pitchFamily="34" charset="0"/>
              </a:rPr>
              <a:t>How it Works – Location </a:t>
            </a:r>
          </a:p>
        </p:txBody>
      </p:sp>
      <p:pic>
        <p:nvPicPr>
          <p:cNvPr id="2" name="Picture 1" descr="A screenshot of a phone&#10;&#10;Description automatically generated">
            <a:extLst>
              <a:ext uri="{FF2B5EF4-FFF2-40B4-BE49-F238E27FC236}">
                <a16:creationId xmlns:a16="http://schemas.microsoft.com/office/drawing/2014/main" id="{75326297-C674-E21A-DA2B-365CA6E1CCB4}"/>
              </a:ext>
            </a:extLst>
          </p:cNvPr>
          <p:cNvPicPr>
            <a:picLocks noChangeAspect="1"/>
          </p:cNvPicPr>
          <p:nvPr/>
        </p:nvPicPr>
        <p:blipFill>
          <a:blip r:embed="rId3"/>
          <a:stretch>
            <a:fillRect/>
          </a:stretch>
        </p:blipFill>
        <p:spPr>
          <a:xfrm>
            <a:off x="491840" y="2273969"/>
            <a:ext cx="2096403" cy="4114800"/>
          </a:xfrm>
          <a:prstGeom prst="rect">
            <a:avLst/>
          </a:prstGeom>
        </p:spPr>
      </p:pic>
      <p:pic>
        <p:nvPicPr>
          <p:cNvPr id="6" name="Picture 5">
            <a:extLst>
              <a:ext uri="{FF2B5EF4-FFF2-40B4-BE49-F238E27FC236}">
                <a16:creationId xmlns:a16="http://schemas.microsoft.com/office/drawing/2014/main" id="{CAAF536C-231D-6877-2C54-E85092E81B20}"/>
              </a:ext>
            </a:extLst>
          </p:cNvPr>
          <p:cNvPicPr>
            <a:picLocks noChangeAspect="1"/>
          </p:cNvPicPr>
          <p:nvPr/>
        </p:nvPicPr>
        <p:blipFill>
          <a:blip r:embed="rId4"/>
          <a:stretch>
            <a:fillRect/>
          </a:stretch>
        </p:blipFill>
        <p:spPr>
          <a:xfrm>
            <a:off x="3283166" y="2306054"/>
            <a:ext cx="2096403" cy="4114800"/>
          </a:xfrm>
          <a:prstGeom prst="rect">
            <a:avLst/>
          </a:prstGeom>
        </p:spPr>
      </p:pic>
      <p:pic>
        <p:nvPicPr>
          <p:cNvPr id="3" name="Picture 2" descr="A screenshot of a phone&#10;&#10;Description automatically generated">
            <a:extLst>
              <a:ext uri="{FF2B5EF4-FFF2-40B4-BE49-F238E27FC236}">
                <a16:creationId xmlns:a16="http://schemas.microsoft.com/office/drawing/2014/main" id="{978A2681-F46B-1EF0-AB91-A357A3A32156}"/>
              </a:ext>
            </a:extLst>
          </p:cNvPr>
          <p:cNvPicPr>
            <a:picLocks noChangeAspect="1"/>
          </p:cNvPicPr>
          <p:nvPr/>
        </p:nvPicPr>
        <p:blipFill>
          <a:blip r:embed="rId5"/>
          <a:stretch>
            <a:fillRect/>
          </a:stretch>
        </p:blipFill>
        <p:spPr>
          <a:xfrm>
            <a:off x="6074492" y="2306052"/>
            <a:ext cx="2096403" cy="4114800"/>
          </a:xfrm>
          <a:prstGeom prst="rect">
            <a:avLst/>
          </a:prstGeom>
        </p:spPr>
      </p:pic>
      <p:sp>
        <p:nvSpPr>
          <p:cNvPr id="8" name="Rectangle 7">
            <a:extLst>
              <a:ext uri="{FF2B5EF4-FFF2-40B4-BE49-F238E27FC236}">
                <a16:creationId xmlns:a16="http://schemas.microsoft.com/office/drawing/2014/main" id="{CF30CC9C-AB9A-00D4-EF60-F2FE764B70A1}"/>
              </a:ext>
            </a:extLst>
          </p:cNvPr>
          <p:cNvSpPr/>
          <p:nvPr/>
        </p:nvSpPr>
        <p:spPr>
          <a:xfrm>
            <a:off x="491840" y="1464612"/>
            <a:ext cx="2096404" cy="461665"/>
          </a:xfrm>
          <a:prstGeom prst="rect">
            <a:avLst/>
          </a:prstGeom>
        </p:spPr>
        <p:txBody>
          <a:bodyPr wrap="square">
            <a:spAutoFit/>
          </a:bodyPr>
          <a:lstStyle/>
          <a:p>
            <a:pPr>
              <a:buClr>
                <a:srgbClr val="F95108"/>
              </a:buClr>
            </a:pPr>
            <a:r>
              <a:rPr lang="en-GB" sz="1200">
                <a:solidFill>
                  <a:srgbClr val="47474A"/>
                </a:solidFill>
                <a:latin typeface="DINRoundOT" panose="020B0504020101020102" pitchFamily="34" charset="0"/>
              </a:rPr>
              <a:t>Search by exact address, using the address look up.</a:t>
            </a:r>
          </a:p>
        </p:txBody>
      </p:sp>
      <p:sp>
        <p:nvSpPr>
          <p:cNvPr id="9" name="Rectangle 8">
            <a:extLst>
              <a:ext uri="{FF2B5EF4-FFF2-40B4-BE49-F238E27FC236}">
                <a16:creationId xmlns:a16="http://schemas.microsoft.com/office/drawing/2014/main" id="{641A0233-DF5E-4163-33F5-AFC06FCF5F8C}"/>
              </a:ext>
            </a:extLst>
          </p:cNvPr>
          <p:cNvSpPr/>
          <p:nvPr/>
        </p:nvSpPr>
        <p:spPr>
          <a:xfrm>
            <a:off x="3283166" y="1460990"/>
            <a:ext cx="2096403" cy="461665"/>
          </a:xfrm>
          <a:prstGeom prst="rect">
            <a:avLst/>
          </a:prstGeom>
        </p:spPr>
        <p:txBody>
          <a:bodyPr wrap="square">
            <a:spAutoFit/>
          </a:bodyPr>
          <a:lstStyle/>
          <a:p>
            <a:pPr>
              <a:buClr>
                <a:srgbClr val="F95108"/>
              </a:buClr>
            </a:pPr>
            <a:r>
              <a:rPr lang="en-GB" sz="1200">
                <a:solidFill>
                  <a:srgbClr val="47474A"/>
                </a:solidFill>
                <a:latin typeface="DINRoundOT" panose="020B0504020101020102" pitchFamily="34" charset="0"/>
              </a:rPr>
              <a:t>Use GPS location services or drag and drop on the map.</a:t>
            </a:r>
          </a:p>
        </p:txBody>
      </p:sp>
      <p:sp>
        <p:nvSpPr>
          <p:cNvPr id="15" name="Rectangle 14">
            <a:extLst>
              <a:ext uri="{FF2B5EF4-FFF2-40B4-BE49-F238E27FC236}">
                <a16:creationId xmlns:a16="http://schemas.microsoft.com/office/drawing/2014/main" id="{803BF4FA-2D75-AE31-4A13-F024F7DE6DC5}"/>
              </a:ext>
            </a:extLst>
          </p:cNvPr>
          <p:cNvSpPr/>
          <p:nvPr/>
        </p:nvSpPr>
        <p:spPr>
          <a:xfrm>
            <a:off x="6074492" y="1460990"/>
            <a:ext cx="2301425" cy="646331"/>
          </a:xfrm>
          <a:prstGeom prst="rect">
            <a:avLst/>
          </a:prstGeom>
        </p:spPr>
        <p:txBody>
          <a:bodyPr wrap="square">
            <a:spAutoFit/>
          </a:bodyPr>
          <a:lstStyle/>
          <a:p>
            <a:pPr>
              <a:buClr>
                <a:srgbClr val="F95108"/>
              </a:buClr>
            </a:pPr>
            <a:r>
              <a:rPr lang="en-GB" sz="1200">
                <a:solidFill>
                  <a:srgbClr val="47474A"/>
                </a:solidFill>
                <a:latin typeface="DINRoundOT" panose="020B0504020101020102" pitchFamily="34" charset="0"/>
              </a:rPr>
              <a:t>Input driver location sign info for easier location on motorways and high-speed roads.</a:t>
            </a:r>
          </a:p>
        </p:txBody>
      </p:sp>
    </p:spTree>
    <p:extLst>
      <p:ext uri="{BB962C8B-B14F-4D97-AF65-F5344CB8AC3E}">
        <p14:creationId xmlns:p14="http://schemas.microsoft.com/office/powerpoint/2010/main" val="340984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E5AEA1-EC09-7546-AB7B-8EF83B828ECD}"/>
              </a:ext>
            </a:extLst>
          </p:cNvPr>
          <p:cNvSpPr>
            <a:spLocks noGrp="1"/>
          </p:cNvSpPr>
          <p:nvPr>
            <p:ph type="title"/>
          </p:nvPr>
        </p:nvSpPr>
        <p:spPr/>
        <p:txBody>
          <a:bodyPr/>
          <a:lstStyle/>
          <a:p>
            <a:r>
              <a:rPr lang="en-US">
                <a:latin typeface="DINRoundOT-Medium" panose="020B0604020101020102" pitchFamily="34" charset="0"/>
                <a:cs typeface="DINRoundOT-Medium" panose="020B0604020101020102" pitchFamily="34" charset="0"/>
              </a:rPr>
              <a:t>How it Works – Symptom Selection </a:t>
            </a:r>
          </a:p>
        </p:txBody>
      </p:sp>
      <p:pic>
        <p:nvPicPr>
          <p:cNvPr id="2" name="Picture 1" descr="A screenshot of a phone&#10;&#10;Description automatically generated">
            <a:extLst>
              <a:ext uri="{FF2B5EF4-FFF2-40B4-BE49-F238E27FC236}">
                <a16:creationId xmlns:a16="http://schemas.microsoft.com/office/drawing/2014/main" id="{7C876C3F-8850-1429-1D36-8F1E44545606}"/>
              </a:ext>
            </a:extLst>
          </p:cNvPr>
          <p:cNvPicPr>
            <a:picLocks noChangeAspect="1"/>
          </p:cNvPicPr>
          <p:nvPr/>
        </p:nvPicPr>
        <p:blipFill>
          <a:blip r:embed="rId3"/>
          <a:stretch>
            <a:fillRect/>
          </a:stretch>
        </p:blipFill>
        <p:spPr>
          <a:xfrm>
            <a:off x="514738" y="2368882"/>
            <a:ext cx="2096403" cy="4114800"/>
          </a:xfrm>
          <a:prstGeom prst="rect">
            <a:avLst/>
          </a:prstGeom>
        </p:spPr>
      </p:pic>
      <p:pic>
        <p:nvPicPr>
          <p:cNvPr id="5" name="Picture 4">
            <a:extLst>
              <a:ext uri="{FF2B5EF4-FFF2-40B4-BE49-F238E27FC236}">
                <a16:creationId xmlns:a16="http://schemas.microsoft.com/office/drawing/2014/main" id="{9ADDFF15-8A44-7E03-8F72-41D1529E6E69}"/>
              </a:ext>
            </a:extLst>
          </p:cNvPr>
          <p:cNvPicPr>
            <a:picLocks noChangeAspect="1"/>
          </p:cNvPicPr>
          <p:nvPr/>
        </p:nvPicPr>
        <p:blipFill>
          <a:blip r:embed="rId4"/>
          <a:stretch>
            <a:fillRect/>
          </a:stretch>
        </p:blipFill>
        <p:spPr>
          <a:xfrm>
            <a:off x="3310579" y="2363119"/>
            <a:ext cx="2096403" cy="4114800"/>
          </a:xfrm>
          <a:prstGeom prst="rect">
            <a:avLst/>
          </a:prstGeom>
        </p:spPr>
      </p:pic>
      <p:sp>
        <p:nvSpPr>
          <p:cNvPr id="6" name="Rectangle 5">
            <a:extLst>
              <a:ext uri="{FF2B5EF4-FFF2-40B4-BE49-F238E27FC236}">
                <a16:creationId xmlns:a16="http://schemas.microsoft.com/office/drawing/2014/main" id="{7E3DEED5-B3CE-A3A5-DBC6-0AF9410CA211}"/>
              </a:ext>
            </a:extLst>
          </p:cNvPr>
          <p:cNvSpPr/>
          <p:nvPr/>
        </p:nvSpPr>
        <p:spPr>
          <a:xfrm>
            <a:off x="380121" y="1443529"/>
            <a:ext cx="2342429" cy="646331"/>
          </a:xfrm>
          <a:prstGeom prst="rect">
            <a:avLst/>
          </a:prstGeom>
        </p:spPr>
        <p:txBody>
          <a:bodyPr wrap="square" lIns="91440" tIns="45720" rIns="91440" bIns="45720" anchor="t">
            <a:spAutoFit/>
          </a:bodyPr>
          <a:lstStyle/>
          <a:p>
            <a:r>
              <a:rPr lang="en-GB" sz="1200" dirty="0">
                <a:solidFill>
                  <a:srgbClr val="47474A"/>
                </a:solidFill>
                <a:latin typeface="DINRoundOT"/>
              </a:rPr>
              <a:t>Find the most frequently selected breakdown symptoms, quickly and easily.</a:t>
            </a:r>
            <a:endParaRPr lang="en-US" dirty="0"/>
          </a:p>
        </p:txBody>
      </p:sp>
      <p:sp>
        <p:nvSpPr>
          <p:cNvPr id="15" name="Rectangle 14">
            <a:extLst>
              <a:ext uri="{FF2B5EF4-FFF2-40B4-BE49-F238E27FC236}">
                <a16:creationId xmlns:a16="http://schemas.microsoft.com/office/drawing/2014/main" id="{79E45371-C845-1E44-A3B0-CEF0AE280A45}"/>
              </a:ext>
            </a:extLst>
          </p:cNvPr>
          <p:cNvSpPr/>
          <p:nvPr/>
        </p:nvSpPr>
        <p:spPr>
          <a:xfrm>
            <a:off x="3230391" y="1441436"/>
            <a:ext cx="2337304" cy="646331"/>
          </a:xfrm>
          <a:prstGeom prst="rect">
            <a:avLst/>
          </a:prstGeom>
        </p:spPr>
        <p:txBody>
          <a:bodyPr wrap="square" lIns="91440" tIns="45720" rIns="91440" bIns="45720" anchor="t">
            <a:spAutoFit/>
          </a:bodyPr>
          <a:lstStyle/>
          <a:p>
            <a:pPr>
              <a:buClr>
                <a:srgbClr val="F95108"/>
              </a:buClr>
            </a:pPr>
            <a:r>
              <a:rPr lang="en-GB" sz="1200">
                <a:solidFill>
                  <a:srgbClr val="47474A"/>
                </a:solidFill>
                <a:latin typeface="DINRoundOT" panose="020B0504020101020102" pitchFamily="34" charset="0"/>
              </a:rPr>
              <a:t>Search for more specific issues with a short description to help explain the symptom. </a:t>
            </a:r>
          </a:p>
        </p:txBody>
      </p:sp>
      <p:sp>
        <p:nvSpPr>
          <p:cNvPr id="18" name="Rectangle 17">
            <a:extLst>
              <a:ext uri="{FF2B5EF4-FFF2-40B4-BE49-F238E27FC236}">
                <a16:creationId xmlns:a16="http://schemas.microsoft.com/office/drawing/2014/main" id="{C2DF512C-20C2-BD57-087E-180964DF50DD}"/>
              </a:ext>
            </a:extLst>
          </p:cNvPr>
          <p:cNvSpPr/>
          <p:nvPr/>
        </p:nvSpPr>
        <p:spPr>
          <a:xfrm>
            <a:off x="6126923" y="1441436"/>
            <a:ext cx="2093922" cy="461665"/>
          </a:xfrm>
          <a:prstGeom prst="rect">
            <a:avLst/>
          </a:prstGeom>
        </p:spPr>
        <p:txBody>
          <a:bodyPr wrap="square" lIns="91440" tIns="45720" rIns="91440" bIns="45720" anchor="t">
            <a:spAutoFit/>
          </a:bodyPr>
          <a:lstStyle/>
          <a:p>
            <a:r>
              <a:rPr lang="en-GB" sz="1200">
                <a:solidFill>
                  <a:srgbClr val="47474A"/>
                </a:solidFill>
                <a:latin typeface="DINRoundOT"/>
              </a:rPr>
              <a:t>Self-diagnose common issues for vehicle warning lights. </a:t>
            </a:r>
            <a:endParaRPr lang="en-GB">
              <a:latin typeface="DINRoundOT"/>
            </a:endParaRPr>
          </a:p>
        </p:txBody>
      </p:sp>
      <p:pic>
        <p:nvPicPr>
          <p:cNvPr id="7" name="Picture 6" descr="A screenshot of a car dashboard&#10;&#10;Description automatically generated">
            <a:extLst>
              <a:ext uri="{FF2B5EF4-FFF2-40B4-BE49-F238E27FC236}">
                <a16:creationId xmlns:a16="http://schemas.microsoft.com/office/drawing/2014/main" id="{C5415263-90E2-8131-0105-5F55D775699C}"/>
              </a:ext>
            </a:extLst>
          </p:cNvPr>
          <p:cNvPicPr>
            <a:picLocks noChangeAspect="1"/>
          </p:cNvPicPr>
          <p:nvPr/>
        </p:nvPicPr>
        <p:blipFill>
          <a:blip r:embed="rId5"/>
          <a:stretch>
            <a:fillRect/>
          </a:stretch>
        </p:blipFill>
        <p:spPr>
          <a:xfrm>
            <a:off x="6106421" y="2368882"/>
            <a:ext cx="2093922" cy="4114800"/>
          </a:xfrm>
          <a:prstGeom prst="rect">
            <a:avLst/>
          </a:prstGeom>
        </p:spPr>
      </p:pic>
    </p:spTree>
    <p:extLst>
      <p:ext uri="{BB962C8B-B14F-4D97-AF65-F5344CB8AC3E}">
        <p14:creationId xmlns:p14="http://schemas.microsoft.com/office/powerpoint/2010/main" val="35676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385E5-99E5-F445-74F3-C1D9B3E38E69}"/>
              </a:ext>
            </a:extLst>
          </p:cNvPr>
          <p:cNvSpPr>
            <a:spLocks noGrp="1"/>
          </p:cNvSpPr>
          <p:nvPr>
            <p:ph type="title"/>
          </p:nvPr>
        </p:nvSpPr>
        <p:spPr/>
        <p:txBody>
          <a:bodyPr/>
          <a:lstStyle/>
          <a:p>
            <a:r>
              <a:rPr lang="en-GB"/>
              <a:t>How it Works – Handling Issues</a:t>
            </a:r>
          </a:p>
        </p:txBody>
      </p:sp>
      <p:sp>
        <p:nvSpPr>
          <p:cNvPr id="5" name="Text Placeholder 2">
            <a:extLst>
              <a:ext uri="{FF2B5EF4-FFF2-40B4-BE49-F238E27FC236}">
                <a16:creationId xmlns:a16="http://schemas.microsoft.com/office/drawing/2014/main" id="{CC047CF2-5848-0341-3308-CDDA8E43AF3E}"/>
              </a:ext>
            </a:extLst>
          </p:cNvPr>
          <p:cNvSpPr>
            <a:spLocks noGrp="1"/>
          </p:cNvSpPr>
          <p:nvPr>
            <p:ph type="body" sz="quarter" idx="20"/>
          </p:nvPr>
        </p:nvSpPr>
        <p:spPr>
          <a:xfrm>
            <a:off x="532660" y="1591921"/>
            <a:ext cx="4039340" cy="1355465"/>
          </a:xfrm>
        </p:spPr>
        <p:txBody>
          <a:bodyPr vert="horz" lIns="0" tIns="0" rIns="0" bIns="0" rtlCol="0" anchor="t">
            <a:normAutofit/>
          </a:bodyPr>
          <a:lstStyle/>
          <a:p>
            <a:pPr>
              <a:buClr>
                <a:srgbClr val="F95108"/>
              </a:buClr>
            </a:pPr>
            <a:endParaRPr lang="en-US" dirty="0">
              <a:solidFill>
                <a:schemeClr val="accent1"/>
              </a:solidFill>
              <a:latin typeface="DINRoundOT"/>
            </a:endParaRPr>
          </a:p>
          <a:p>
            <a:pPr>
              <a:buClr>
                <a:srgbClr val="F95108"/>
              </a:buClr>
            </a:pPr>
            <a:r>
              <a:rPr lang="en-GB" dirty="0">
                <a:latin typeface="DINRoundOT"/>
              </a:rPr>
              <a:t>If a customer has an issue whilst using Rescue Me, we show a specific error message related to that issue, with a high priority phone number they can call.</a:t>
            </a:r>
          </a:p>
          <a:p>
            <a:pPr>
              <a:buClr>
                <a:srgbClr val="F95108"/>
              </a:buClr>
            </a:pPr>
            <a:endParaRPr lang="en-US" dirty="0"/>
          </a:p>
          <a:p>
            <a:pPr>
              <a:buClr>
                <a:srgbClr val="F95108"/>
              </a:buClr>
            </a:pPr>
            <a:endParaRPr lang="en-US" dirty="0"/>
          </a:p>
          <a:p>
            <a:pPr>
              <a:buClr>
                <a:srgbClr val="F95108"/>
              </a:buClr>
            </a:pPr>
            <a:endParaRPr lang="en-US" dirty="0">
              <a:solidFill>
                <a:srgbClr val="F95108"/>
              </a:solidFill>
            </a:endParaRPr>
          </a:p>
          <a:p>
            <a:endParaRPr lang="en-GB" sz="1200" dirty="0"/>
          </a:p>
        </p:txBody>
      </p:sp>
      <p:pic>
        <p:nvPicPr>
          <p:cNvPr id="1026" name="Picture 2">
            <a:extLst>
              <a:ext uri="{FF2B5EF4-FFF2-40B4-BE49-F238E27FC236}">
                <a16:creationId xmlns:a16="http://schemas.microsoft.com/office/drawing/2014/main" id="{E54AD0CD-64E4-F9E7-0938-10FF3029B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69" y="2606840"/>
            <a:ext cx="1979187" cy="3920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930C7A-273F-8189-45B5-553807F418CB}"/>
              </a:ext>
            </a:extLst>
          </p:cNvPr>
          <p:cNvSpPr txBox="1"/>
          <p:nvPr/>
        </p:nvSpPr>
        <p:spPr>
          <a:xfrm>
            <a:off x="4779102" y="1717062"/>
            <a:ext cx="3832238" cy="830997"/>
          </a:xfrm>
          <a:prstGeom prst="rect">
            <a:avLst/>
          </a:prstGeom>
          <a:noFill/>
        </p:spPr>
        <p:txBody>
          <a:bodyPr wrap="square">
            <a:spAutoFit/>
          </a:bodyPr>
          <a:lstStyle/>
          <a:p>
            <a:pPr marR="0" lvl="0" algn="l" defTabSz="914354" rtl="0" eaLnBrk="1" fontAlgn="auto" latinLnBrk="0" hangingPunct="1">
              <a:lnSpc>
                <a:spcPct val="100000"/>
              </a:lnSpc>
              <a:spcBef>
                <a:spcPct val="20000"/>
              </a:spcBef>
              <a:spcAft>
                <a:spcPts val="0"/>
              </a:spcAft>
              <a:buClr>
                <a:srgbClr val="F95108"/>
              </a:buClr>
              <a:buSzTx/>
              <a:tabLst/>
              <a:defRPr/>
            </a:pPr>
            <a:r>
              <a:rPr kumimoji="0" lang="en-GB" sz="1200" b="0" i="0" u="none" strike="noStrike" kern="1200" cap="none" spc="0" normalizeH="0" baseline="0" noProof="0" dirty="0">
                <a:ln>
                  <a:noFill/>
                </a:ln>
                <a:solidFill>
                  <a:srgbClr val="626061"/>
                </a:solidFill>
                <a:effectLst/>
                <a:uLnTx/>
                <a:uFillTx/>
                <a:latin typeface="DINRoundOT"/>
                <a:ea typeface="+mn-ea"/>
              </a:rPr>
              <a:t>All the information entered by the customer is available for the RAC contact centre staff to view whilst on the call, so they can continue to help with all the previously entered information. </a:t>
            </a:r>
            <a:endParaRPr kumimoji="0" lang="en-US" sz="1200" b="0" i="0" u="none" strike="noStrike" kern="1200" cap="none" spc="0" normalizeH="0" baseline="0" noProof="0" dirty="0">
              <a:ln>
                <a:noFill/>
              </a:ln>
              <a:solidFill>
                <a:srgbClr val="626061"/>
              </a:solidFill>
              <a:effectLst/>
              <a:uLnTx/>
              <a:uFillTx/>
              <a:latin typeface="DINRoundOT"/>
              <a:ea typeface="+mn-ea"/>
            </a:endParaRPr>
          </a:p>
        </p:txBody>
      </p:sp>
      <p:sp>
        <p:nvSpPr>
          <p:cNvPr id="7" name="TextBox 6">
            <a:extLst>
              <a:ext uri="{FF2B5EF4-FFF2-40B4-BE49-F238E27FC236}">
                <a16:creationId xmlns:a16="http://schemas.microsoft.com/office/drawing/2014/main" id="{6CCAF793-50F5-A526-16DA-DF2B34061C3F}"/>
              </a:ext>
            </a:extLst>
          </p:cNvPr>
          <p:cNvSpPr txBox="1"/>
          <p:nvPr/>
        </p:nvSpPr>
        <p:spPr>
          <a:xfrm>
            <a:off x="451794" y="1354282"/>
            <a:ext cx="4674092" cy="300210"/>
          </a:xfrm>
          <a:prstGeom prst="rect">
            <a:avLst/>
          </a:prstGeom>
          <a:noFill/>
        </p:spPr>
        <p:txBody>
          <a:bodyPr wrap="square">
            <a:spAutoFit/>
          </a:bodyPr>
          <a:lstStyle/>
          <a:p>
            <a:pPr>
              <a:buClr>
                <a:srgbClr val="F95108"/>
              </a:buClr>
            </a:pPr>
            <a:r>
              <a:rPr lang="en-US" dirty="0">
                <a:solidFill>
                  <a:schemeClr val="accent1"/>
                </a:solidFill>
                <a:latin typeface="DINRoundOT"/>
              </a:rPr>
              <a:t>Deflection / Rejection </a:t>
            </a:r>
          </a:p>
        </p:txBody>
      </p:sp>
      <p:pic>
        <p:nvPicPr>
          <p:cNvPr id="9" name="Picture 8">
            <a:extLst>
              <a:ext uri="{FF2B5EF4-FFF2-40B4-BE49-F238E27FC236}">
                <a16:creationId xmlns:a16="http://schemas.microsoft.com/office/drawing/2014/main" id="{0CBF144A-8616-0168-F269-FE5A3EBC1D1B}"/>
              </a:ext>
            </a:extLst>
          </p:cNvPr>
          <p:cNvPicPr>
            <a:picLocks noChangeAspect="1"/>
          </p:cNvPicPr>
          <p:nvPr/>
        </p:nvPicPr>
        <p:blipFill>
          <a:blip r:embed="rId4"/>
          <a:stretch>
            <a:fillRect/>
          </a:stretch>
        </p:blipFill>
        <p:spPr>
          <a:xfrm>
            <a:off x="4804041" y="2711360"/>
            <a:ext cx="3807299" cy="3405355"/>
          </a:xfrm>
          <a:prstGeom prst="rect">
            <a:avLst/>
          </a:prstGeom>
        </p:spPr>
      </p:pic>
    </p:spTree>
    <p:extLst>
      <p:ext uri="{BB962C8B-B14F-4D97-AF65-F5344CB8AC3E}">
        <p14:creationId xmlns:p14="http://schemas.microsoft.com/office/powerpoint/2010/main" val="359941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385E5-99E5-F445-74F3-C1D9B3E38E69}"/>
              </a:ext>
            </a:extLst>
          </p:cNvPr>
          <p:cNvSpPr>
            <a:spLocks noGrp="1"/>
          </p:cNvSpPr>
          <p:nvPr>
            <p:ph type="title"/>
          </p:nvPr>
        </p:nvSpPr>
        <p:spPr/>
        <p:txBody>
          <a:bodyPr/>
          <a:lstStyle/>
          <a:p>
            <a:r>
              <a:rPr lang="en-GB" dirty="0"/>
              <a:t>George Burrows Journey</a:t>
            </a:r>
          </a:p>
        </p:txBody>
      </p:sp>
      <p:sp>
        <p:nvSpPr>
          <p:cNvPr id="5" name="Text Placeholder 2">
            <a:extLst>
              <a:ext uri="{FF2B5EF4-FFF2-40B4-BE49-F238E27FC236}">
                <a16:creationId xmlns:a16="http://schemas.microsoft.com/office/drawing/2014/main" id="{CC047CF2-5848-0341-3308-CDDA8E43AF3E}"/>
              </a:ext>
            </a:extLst>
          </p:cNvPr>
          <p:cNvSpPr>
            <a:spLocks noGrp="1"/>
          </p:cNvSpPr>
          <p:nvPr>
            <p:ph type="body" sz="quarter" idx="20"/>
          </p:nvPr>
        </p:nvSpPr>
        <p:spPr>
          <a:xfrm>
            <a:off x="430555" y="1374536"/>
            <a:ext cx="8788893" cy="1199987"/>
          </a:xfrm>
        </p:spPr>
        <p:txBody>
          <a:bodyPr vert="horz" lIns="0" tIns="0" rIns="0" bIns="0" rtlCol="0" anchor="t">
            <a:normAutofit fontScale="92500" lnSpcReduction="20000"/>
          </a:bodyPr>
          <a:lstStyle/>
          <a:p>
            <a:pPr>
              <a:buClr>
                <a:srgbClr val="F95108"/>
              </a:buClr>
            </a:pPr>
            <a:endParaRPr lang="en-US" dirty="0">
              <a:solidFill>
                <a:schemeClr val="accent1"/>
              </a:solidFill>
              <a:latin typeface="DINRoundOT"/>
            </a:endParaRPr>
          </a:p>
          <a:p>
            <a:pPr>
              <a:buClr>
                <a:srgbClr val="F95108"/>
              </a:buClr>
            </a:pPr>
            <a:r>
              <a:rPr lang="en-GB" dirty="0">
                <a:latin typeface="DINRoundOT"/>
              </a:rPr>
              <a:t>Before the member submits a breakdown, we will ask the following additional information around who is reporting the breakdown.</a:t>
            </a:r>
          </a:p>
          <a:p>
            <a:pPr>
              <a:buClr>
                <a:srgbClr val="F95108"/>
              </a:buClr>
            </a:pPr>
            <a:endParaRPr lang="en-GB" dirty="0">
              <a:latin typeface="DINRoundOT"/>
            </a:endParaRPr>
          </a:p>
          <a:p>
            <a:pPr marL="171450" indent="-171450">
              <a:buClr>
                <a:srgbClr val="F95108"/>
              </a:buClr>
              <a:buFont typeface="Arial" panose="020B0604020202020204" pitchFamily="34" charset="0"/>
              <a:buChar char="•"/>
            </a:pPr>
            <a:r>
              <a:rPr lang="en-US" dirty="0"/>
              <a:t>A serving officer - Collar number</a:t>
            </a:r>
          </a:p>
          <a:p>
            <a:pPr marL="171450" indent="-171450">
              <a:buClr>
                <a:srgbClr val="F95108"/>
              </a:buClr>
              <a:buFont typeface="Arial" panose="020B0604020202020204" pitchFamily="34" charset="0"/>
              <a:buChar char="•"/>
            </a:pPr>
            <a:r>
              <a:rPr lang="en-US" dirty="0"/>
              <a:t>A retired officer – Record retired note</a:t>
            </a:r>
          </a:p>
          <a:p>
            <a:pPr marL="171450" indent="-171450">
              <a:buClr>
                <a:srgbClr val="F95108"/>
              </a:buClr>
              <a:buFont typeface="Arial" panose="020B0604020202020204" pitchFamily="34" charset="0"/>
              <a:buChar char="•"/>
            </a:pPr>
            <a:r>
              <a:rPr lang="en-US" dirty="0"/>
              <a:t>A partner or child – Officer’s name</a:t>
            </a:r>
          </a:p>
          <a:p>
            <a:pPr marL="171450" indent="-171450">
              <a:buClr>
                <a:srgbClr val="F95108"/>
              </a:buClr>
              <a:buFont typeface="Arial" panose="020B0604020202020204" pitchFamily="34" charset="0"/>
              <a:buChar char="•"/>
            </a:pPr>
            <a:r>
              <a:rPr lang="en-US" dirty="0"/>
              <a:t>None of the above – Refuse the breakdown and deflect to the RAC contact centre </a:t>
            </a:r>
          </a:p>
          <a:p>
            <a:pPr>
              <a:buClr>
                <a:srgbClr val="F95108"/>
              </a:buClr>
            </a:pPr>
            <a:endParaRPr lang="en-US" dirty="0">
              <a:solidFill>
                <a:srgbClr val="F95108"/>
              </a:solidFill>
            </a:endParaRPr>
          </a:p>
          <a:p>
            <a:endParaRPr lang="en-GB" sz="1200" dirty="0"/>
          </a:p>
        </p:txBody>
      </p:sp>
      <p:pic>
        <p:nvPicPr>
          <p:cNvPr id="8" name="Picture 2" descr="image">
            <a:extLst>
              <a:ext uri="{FF2B5EF4-FFF2-40B4-BE49-F238E27FC236}">
                <a16:creationId xmlns:a16="http://schemas.microsoft.com/office/drawing/2014/main" id="{24C34D8D-F7F5-FCDC-DA4A-F082D7DB5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1" y="2834199"/>
            <a:ext cx="1604787" cy="3149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76F70CBC-D982-DBFB-F858-4AC8B73E3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685" y="2834196"/>
            <a:ext cx="1604787" cy="31497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extLst>
              <a:ext uri="{FF2B5EF4-FFF2-40B4-BE49-F238E27FC236}">
                <a16:creationId xmlns:a16="http://schemas.microsoft.com/office/drawing/2014/main" id="{CFD3691E-6400-E860-1938-9194ED1A19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986" y="2834196"/>
            <a:ext cx="1604787" cy="31497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a:extLst>
              <a:ext uri="{FF2B5EF4-FFF2-40B4-BE49-F238E27FC236}">
                <a16:creationId xmlns:a16="http://schemas.microsoft.com/office/drawing/2014/main" id="{652315D4-98F8-D3FA-0A7D-628FDBA7F9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3083" y="2834198"/>
            <a:ext cx="1604786" cy="31497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a:extLst>
              <a:ext uri="{FF2B5EF4-FFF2-40B4-BE49-F238E27FC236}">
                <a16:creationId xmlns:a16="http://schemas.microsoft.com/office/drawing/2014/main" id="{A9FCA494-57BA-259E-AF01-68E3C6A7AF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384" y="2834198"/>
            <a:ext cx="1604786" cy="314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21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E5AEA1-EC09-7546-AB7B-8EF83B828ECD}"/>
              </a:ext>
            </a:extLst>
          </p:cNvPr>
          <p:cNvSpPr>
            <a:spLocks noGrp="1"/>
          </p:cNvSpPr>
          <p:nvPr>
            <p:ph type="title"/>
          </p:nvPr>
        </p:nvSpPr>
        <p:spPr/>
        <p:txBody>
          <a:bodyPr/>
          <a:lstStyle/>
          <a:p>
            <a:r>
              <a:rPr lang="en-US">
                <a:latin typeface="DINRoundOT-Medium" panose="020B0604020101020102" pitchFamily="34" charset="0"/>
                <a:cs typeface="DINRoundOT-Medium" panose="020B0604020101020102" pitchFamily="34" charset="0"/>
              </a:rPr>
              <a:t>Frequently Asked Questions</a:t>
            </a:r>
          </a:p>
        </p:txBody>
      </p:sp>
      <p:sp>
        <p:nvSpPr>
          <p:cNvPr id="9" name="Text Placeholder 2">
            <a:extLst>
              <a:ext uri="{FF2B5EF4-FFF2-40B4-BE49-F238E27FC236}">
                <a16:creationId xmlns:a16="http://schemas.microsoft.com/office/drawing/2014/main" id="{8942EF44-8065-D14D-BB0C-D2C1B7F7E084}"/>
              </a:ext>
            </a:extLst>
          </p:cNvPr>
          <p:cNvSpPr>
            <a:spLocks noGrp="1"/>
          </p:cNvSpPr>
          <p:nvPr>
            <p:ph type="body" sz="quarter" idx="20"/>
          </p:nvPr>
        </p:nvSpPr>
        <p:spPr>
          <a:xfrm>
            <a:off x="387406" y="1340768"/>
            <a:ext cx="8130472" cy="4176464"/>
          </a:xfrm>
        </p:spPr>
        <p:txBody>
          <a:bodyPr>
            <a:normAutofit/>
          </a:bodyPr>
          <a:lstStyle/>
          <a:p>
            <a:pPr marL="171450" indent="-171450">
              <a:buClr>
                <a:srgbClr val="F95108"/>
              </a:buClr>
              <a:buFont typeface="Arial Unicode MS" panose="020B0604020202020204" pitchFamily="34" charset="-128"/>
              <a:buChar char="〉"/>
            </a:pPr>
            <a:endParaRPr lang="en-US">
              <a:solidFill>
                <a:srgbClr val="F95108"/>
              </a:solidFill>
            </a:endParaRPr>
          </a:p>
          <a:p>
            <a:endParaRPr lang="en-GB">
              <a:solidFill>
                <a:srgbClr val="626061"/>
              </a:solidFill>
              <a:latin typeface="+mn-lt"/>
              <a:cs typeface="+mn-cs"/>
            </a:endParaRPr>
          </a:p>
        </p:txBody>
      </p:sp>
      <p:sp>
        <p:nvSpPr>
          <p:cNvPr id="5" name="Rectangle 4">
            <a:extLst>
              <a:ext uri="{FF2B5EF4-FFF2-40B4-BE49-F238E27FC236}">
                <a16:creationId xmlns:a16="http://schemas.microsoft.com/office/drawing/2014/main" id="{96E12043-EAD5-47F3-B54C-79CEBFBB564F}"/>
              </a:ext>
            </a:extLst>
          </p:cNvPr>
          <p:cNvSpPr/>
          <p:nvPr/>
        </p:nvSpPr>
        <p:spPr>
          <a:xfrm>
            <a:off x="467544" y="1505036"/>
            <a:ext cx="8130472" cy="4401205"/>
          </a:xfrm>
          <a:prstGeom prst="rect">
            <a:avLst/>
          </a:prstGeom>
        </p:spPr>
        <p:txBody>
          <a:bodyPr wrap="square" lIns="91440" tIns="45720" rIns="91440" bIns="45720" anchor="t">
            <a:spAutoFit/>
          </a:bodyPr>
          <a:lstStyle/>
          <a:p>
            <a:pPr>
              <a:buClr>
                <a:srgbClr val="F95108"/>
              </a:buClr>
            </a:pPr>
            <a:r>
              <a:rPr lang="en-GB" sz="1400" b="1" dirty="0">
                <a:latin typeface="DINRoundOT"/>
              </a:rPr>
              <a:t>What happens if a customer doesn’t validate or experiences an error?</a:t>
            </a:r>
            <a:endParaRPr lang="en-US" dirty="0"/>
          </a:p>
          <a:p>
            <a:pPr>
              <a:buClr>
                <a:srgbClr val="F95108"/>
              </a:buClr>
            </a:pPr>
            <a:r>
              <a:rPr lang="en-GB" sz="1400" dirty="0">
                <a:solidFill>
                  <a:schemeClr val="tx2"/>
                </a:solidFill>
                <a:latin typeface="DINRoundOT"/>
              </a:rPr>
              <a:t>If the customer has any issue while going through the digital journey there is a dedicated contact number to call back into the RAC where one of our trained call takers will provide assistance.</a:t>
            </a:r>
          </a:p>
          <a:p>
            <a:pPr marL="171450" indent="-171450">
              <a:buClr>
                <a:srgbClr val="F95108"/>
              </a:buClr>
              <a:buFont typeface="Arial Unicode MS" panose="020B0604020202020204" pitchFamily="34" charset="-128"/>
              <a:buChar char="〉"/>
            </a:pPr>
            <a:endParaRPr lang="en-GB" sz="1400">
              <a:solidFill>
                <a:srgbClr val="FF0000"/>
              </a:solidFill>
              <a:latin typeface="DINRoundOT" panose="020B0504020101020102" pitchFamily="34" charset="0"/>
            </a:endParaRPr>
          </a:p>
          <a:p>
            <a:pPr>
              <a:buClr>
                <a:srgbClr val="F95108"/>
              </a:buClr>
            </a:pPr>
            <a:r>
              <a:rPr lang="en-GB" sz="1400" b="1" dirty="0">
                <a:latin typeface="DINRoundOT"/>
              </a:rPr>
              <a:t>Can Rescue Me identify different makes and models of vehicles?</a:t>
            </a:r>
          </a:p>
          <a:p>
            <a:pPr>
              <a:buClr>
                <a:srgbClr val="F95108"/>
              </a:buClr>
            </a:pPr>
            <a:r>
              <a:rPr lang="en-GB" sz="1400" dirty="0">
                <a:solidFill>
                  <a:schemeClr val="tx2"/>
                </a:solidFill>
                <a:latin typeface="DINRoundOT"/>
              </a:rPr>
              <a:t>Yes - The digital breakdown channel can identify all different types of vehicles from the information that the customer has provided.</a:t>
            </a:r>
          </a:p>
          <a:p>
            <a:pPr marL="171450" indent="-171450">
              <a:buClr>
                <a:srgbClr val="F95108"/>
              </a:buClr>
              <a:buFont typeface="Arial Unicode MS" panose="020B0604020202020204" pitchFamily="34" charset="-128"/>
              <a:buChar char="〉"/>
            </a:pPr>
            <a:endParaRPr lang="en-GB" sz="1400">
              <a:solidFill>
                <a:srgbClr val="FF0000"/>
              </a:solidFill>
              <a:latin typeface="DINRoundOT" panose="020B0504020101020102" pitchFamily="34" charset="0"/>
            </a:endParaRPr>
          </a:p>
          <a:p>
            <a:pPr>
              <a:buClr>
                <a:srgbClr val="F95108"/>
              </a:buClr>
            </a:pPr>
            <a:r>
              <a:rPr lang="en-GB" sz="1400" b="1" dirty="0">
                <a:latin typeface="DINRoundOT"/>
              </a:rPr>
              <a:t>How does the platform support vulnerable customers?</a:t>
            </a:r>
          </a:p>
          <a:p>
            <a:pPr>
              <a:buClr>
                <a:srgbClr val="F95108"/>
              </a:buClr>
            </a:pPr>
            <a:r>
              <a:rPr lang="en-GB" sz="1400" dirty="0">
                <a:solidFill>
                  <a:schemeClr val="tx2"/>
                </a:solidFill>
                <a:latin typeface="DINRoundOT"/>
              </a:rPr>
              <a:t>From the information provided by the customer we can identify if a customer is on the motorway or at a safe location. We also upgrade the priority for those customers who tell us about a specific vulnerability in the notes section, such as a disability or medical need. </a:t>
            </a:r>
          </a:p>
          <a:p>
            <a:pPr marL="171450" indent="-171450">
              <a:buClr>
                <a:srgbClr val="F95108"/>
              </a:buClr>
              <a:buFont typeface="Arial Unicode MS" panose="020B0604020202020204" pitchFamily="34" charset="-128"/>
              <a:buChar char="〉"/>
            </a:pPr>
            <a:endParaRPr lang="en-GB" sz="1400">
              <a:solidFill>
                <a:srgbClr val="FF0000"/>
              </a:solidFill>
              <a:latin typeface="DINRoundOT" panose="020B0504020101020102" pitchFamily="34" charset="0"/>
            </a:endParaRPr>
          </a:p>
          <a:p>
            <a:pPr>
              <a:buClr>
                <a:srgbClr val="F95108"/>
              </a:buClr>
            </a:pPr>
            <a:r>
              <a:rPr lang="en-GB" sz="1400" b="1" dirty="0">
                <a:latin typeface="DINRoundOT"/>
              </a:rPr>
              <a:t>Can Customers in the Republic of Ireland use the Rescue Me?</a:t>
            </a:r>
          </a:p>
          <a:p>
            <a:pPr>
              <a:buClr>
                <a:srgbClr val="F95108"/>
              </a:buClr>
            </a:pPr>
            <a:r>
              <a:rPr lang="en-GB" sz="1400" dirty="0">
                <a:solidFill>
                  <a:schemeClr val="tx2"/>
                </a:solidFill>
                <a:latin typeface="DINRoundOT"/>
              </a:rPr>
              <a:t>Currently customers who have broken down in Southern Ireland will not be able to use this service however we can still provide help to these customers via the telephony journey that is already in place.</a:t>
            </a:r>
          </a:p>
          <a:p>
            <a:pPr marL="171450" indent="-171450">
              <a:buClr>
                <a:srgbClr val="F95108"/>
              </a:buClr>
              <a:buFont typeface="Arial Unicode MS" panose="020B0604020202020204" pitchFamily="34" charset="-128"/>
              <a:buChar char="〉"/>
            </a:pPr>
            <a:endParaRPr lang="en-GB" sz="1400">
              <a:solidFill>
                <a:srgbClr val="FF0000"/>
              </a:solidFill>
              <a:latin typeface="DINRoundOT" panose="020B0504020101020102" pitchFamily="34" charset="0"/>
            </a:endParaRPr>
          </a:p>
          <a:p>
            <a:pPr>
              <a:buClr>
                <a:srgbClr val="F95108"/>
              </a:buClr>
            </a:pPr>
            <a:r>
              <a:rPr lang="en-GB" sz="1400" b="1" dirty="0">
                <a:latin typeface="DINRoundOT"/>
              </a:rPr>
              <a:t>Can the customer log a breakdown in the portal without phoning us?</a:t>
            </a:r>
          </a:p>
          <a:p>
            <a:pPr>
              <a:buClr>
                <a:srgbClr val="F95108"/>
              </a:buClr>
            </a:pPr>
            <a:r>
              <a:rPr lang="en-GB" sz="1400">
                <a:solidFill>
                  <a:schemeClr val="tx2"/>
                </a:solidFill>
                <a:latin typeface="DINRoundOT"/>
              </a:rPr>
              <a:t>Yes – The customer can access Rescue Me anytime using </a:t>
            </a:r>
            <a:r>
              <a:rPr lang="en-GB" sz="1400" dirty="0">
                <a:solidFill>
                  <a:schemeClr val="tx2"/>
                </a:solidFill>
                <a:latin typeface="DINRoundOT"/>
                <a:hlinkClick r:id="rId3">
                  <a:extLst>
                    <a:ext uri="{A12FA001-AC4F-418D-AE19-62706E023703}">
                      <ahyp:hlinkClr xmlns:ahyp="http://schemas.microsoft.com/office/drawing/2018/hyperlinkcolor" val="tx"/>
                    </a:ext>
                  </a:extLst>
                </a:hlinkClick>
              </a:rPr>
              <a:t>www.rac.co.uk/reportbreakdown</a:t>
            </a:r>
            <a:r>
              <a:rPr lang="en-GB" sz="1400" dirty="0">
                <a:solidFill>
                  <a:schemeClr val="tx2"/>
                </a:solidFill>
                <a:latin typeface="DINRoundOT"/>
              </a:rPr>
              <a:t> </a:t>
            </a:r>
            <a:endParaRPr lang="en-GB" sz="1400" dirty="0">
              <a:solidFill>
                <a:schemeClr val="tx2"/>
              </a:solidFill>
              <a:latin typeface="DINRoundOT" panose="020B0504020101020102" pitchFamily="34" charset="0"/>
            </a:endParaRPr>
          </a:p>
          <a:p>
            <a:pPr marL="171450" indent="-171450">
              <a:buClr>
                <a:srgbClr val="F95108"/>
              </a:buClr>
              <a:buFont typeface="Arial Unicode MS" panose="020B0604020202020204" pitchFamily="34" charset="-128"/>
              <a:buChar char="〉"/>
            </a:pPr>
            <a:endParaRPr lang="en-GB" sz="1400">
              <a:solidFill>
                <a:srgbClr val="47474A"/>
              </a:solidFill>
              <a:latin typeface="DINRoundOT" panose="020B0504020101020102" pitchFamily="34" charset="0"/>
            </a:endParaRPr>
          </a:p>
        </p:txBody>
      </p:sp>
    </p:spTree>
    <p:extLst>
      <p:ext uri="{BB962C8B-B14F-4D97-AF65-F5344CB8AC3E}">
        <p14:creationId xmlns:p14="http://schemas.microsoft.com/office/powerpoint/2010/main" val="87274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c85468f587ddc06390509af261bad32d25dd4a"/>
</p:tagLst>
</file>

<file path=ppt/theme/theme1.xml><?xml version="1.0" encoding="utf-8"?>
<a:theme xmlns:a="http://schemas.openxmlformats.org/drawingml/2006/main" name="Office Theme">
  <a:themeElements>
    <a:clrScheme name="RAC Colours">
      <a:dk1>
        <a:srgbClr val="000000"/>
      </a:dk1>
      <a:lt1>
        <a:sysClr val="window" lastClr="FFFFFF"/>
      </a:lt1>
      <a:dk2>
        <a:srgbClr val="626061"/>
      </a:dk2>
      <a:lt2>
        <a:srgbClr val="FFFFFF"/>
      </a:lt2>
      <a:accent1>
        <a:srgbClr val="F95108"/>
      </a:accent1>
      <a:accent2>
        <a:srgbClr val="626061"/>
      </a:accent2>
      <a:accent3>
        <a:srgbClr val="868485"/>
      </a:accent3>
      <a:accent4>
        <a:srgbClr val="B1B0B2"/>
      </a:accent4>
      <a:accent5>
        <a:srgbClr val="FA7439"/>
      </a:accent5>
      <a:accent6>
        <a:srgbClr val="FB976B"/>
      </a:accent6>
      <a:hlink>
        <a:srgbClr val="FDB99C"/>
      </a:hlink>
      <a:folHlink>
        <a:srgbClr val="FEDCCE"/>
      </a:folHlink>
    </a:clrScheme>
    <a:fontScheme name="RAC Fonts (DIN Rounded)">
      <a:majorFont>
        <a:latin typeface="DINRoundOT-Medium"/>
        <a:ea typeface=""/>
        <a:cs typeface=""/>
      </a:majorFont>
      <a:minorFont>
        <a:latin typeface="DINRoundOT-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noAutofit/>
      </a:bodyPr>
      <a:lstStyle>
        <a:defPPr algn="l">
          <a:defRPr sz="1000" dirty="0" smtClean="0">
            <a:solidFill>
              <a:srgbClr val="47474A"/>
            </a:solidFill>
            <a:latin typeface="DINRoundOT" panose="020B0504020101020102" pitchFamily="34" charset="0"/>
            <a:cs typeface="DINRoundOT" panose="020B0504020101020102"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71F24C63150468F13C2396EE23E6D" ma:contentTypeVersion="16" ma:contentTypeDescription="Create a new document." ma:contentTypeScope="" ma:versionID="3a3b5ab5bceef5ba29ecc5ccce7ca39f">
  <xsd:schema xmlns:xsd="http://www.w3.org/2001/XMLSchema" xmlns:xs="http://www.w3.org/2001/XMLSchema" xmlns:p="http://schemas.microsoft.com/office/2006/metadata/properties" xmlns:ns1="http://schemas.microsoft.com/sharepoint/v3" xmlns:ns3="33a7b358-0d9f-4dd8-9171-325b918b1f6f" xmlns:ns4="7957a441-0953-44c3-b576-bee8a3e81c0c" targetNamespace="http://schemas.microsoft.com/office/2006/metadata/properties" ma:root="true" ma:fieldsID="00e8b84e954ed00a355888304e1b7bbb" ns1:_="" ns3:_="" ns4:_="">
    <xsd:import namespace="http://schemas.microsoft.com/sharepoint/v3"/>
    <xsd:import namespace="33a7b358-0d9f-4dd8-9171-325b918b1f6f"/>
    <xsd:import namespace="7957a441-0953-44c3-b576-bee8a3e81c0c"/>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a7b358-0d9f-4dd8-9171-325b918b1f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57a441-0953-44c3-b576-bee8a3e81c0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ddress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D2E20-EB18-44A1-A417-08784C7D3416}">
  <ds:schemaRefs>
    <ds:schemaRef ds:uri="33a7b358-0d9f-4dd8-9171-325b918b1f6f"/>
    <ds:schemaRef ds:uri="7957a441-0953-44c3-b576-bee8a3e81c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B2C7A-3FA3-4336-9ADA-186077306DD2}">
  <ds:schemaRefs>
    <ds:schemaRef ds:uri="33a7b358-0d9f-4dd8-9171-325b918b1f6f"/>
    <ds:schemaRef ds:uri="7957a441-0953-44c3-b576-bee8a3e81c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1332B3-693B-4CE0-B1F7-1570CCC16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TotalTime>
  <Words>748</Words>
  <Application>Microsoft Office PowerPoint</Application>
  <PresentationFormat>On-screen Show (4:3)</PresentationFormat>
  <Paragraphs>70</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Unicode MS</vt:lpstr>
      <vt:lpstr>Calibri</vt:lpstr>
      <vt:lpstr>DIN Round OT</vt:lpstr>
      <vt:lpstr>DINRoundOT</vt:lpstr>
      <vt:lpstr>DINRoundOT-Medium</vt:lpstr>
      <vt:lpstr>Office Theme</vt:lpstr>
      <vt:lpstr>PowerPoint Presentation</vt:lpstr>
      <vt:lpstr>What is Rescue Me?</vt:lpstr>
      <vt:lpstr>How it Works – Customer Journey</vt:lpstr>
      <vt:lpstr>How it Works – Location </vt:lpstr>
      <vt:lpstr>How it Works – Symptom Selection </vt:lpstr>
      <vt:lpstr>How it Works – Handling Issues</vt:lpstr>
      <vt:lpstr>George Burrows Journey</vt:lpstr>
      <vt:lpstr>Frequently Asked Questions</vt:lpstr>
    </vt:vector>
  </TitlesOfParts>
  <Company>Article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Jones</dc:creator>
  <cp:lastModifiedBy>Ashley Elsmore</cp:lastModifiedBy>
  <cp:revision>4</cp:revision>
  <cp:lastPrinted>2018-11-01T11:36:48Z</cp:lastPrinted>
  <dcterms:created xsi:type="dcterms:W3CDTF">2013-02-25T12:35:26Z</dcterms:created>
  <dcterms:modified xsi:type="dcterms:W3CDTF">2024-02-07T13:59:25Z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0x010100DB271F24C63150468F13C2396EE23E6D</vt:lpwstr>
  </property>
</Properties>
</file>