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6858000" cy="9144000" type="screen4x3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9C16D-4486-4C24-8BEC-69A614021E65}" v="1" dt="2021-11-23T14:23:28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060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ld, Lianne - Surrey BB" userId="4a06a9f8-626b-43ea-8958-3ee7743ab36a" providerId="ADAL" clId="{1569C16D-4486-4C24-8BEC-69A614021E65}"/>
    <pc:docChg chg="undo custSel modSld">
      <pc:chgData name="Would, Lianne - Surrey BB" userId="4a06a9f8-626b-43ea-8958-3ee7743ab36a" providerId="ADAL" clId="{1569C16D-4486-4C24-8BEC-69A614021E65}" dt="2021-11-23T15:04:48.837" v="571" actId="207"/>
      <pc:docMkLst>
        <pc:docMk/>
      </pc:docMkLst>
      <pc:sldChg chg="addSp modSp mod">
        <pc:chgData name="Would, Lianne - Surrey BB" userId="4a06a9f8-626b-43ea-8958-3ee7743ab36a" providerId="ADAL" clId="{1569C16D-4486-4C24-8BEC-69A614021E65}" dt="2021-11-23T15:04:48.837" v="571" actId="207"/>
        <pc:sldMkLst>
          <pc:docMk/>
          <pc:sldMk cId="1565381010" sldId="257"/>
        </pc:sldMkLst>
        <pc:spChg chg="mod">
          <ac:chgData name="Would, Lianne - Surrey BB" userId="4a06a9f8-626b-43ea-8958-3ee7743ab36a" providerId="ADAL" clId="{1569C16D-4486-4C24-8BEC-69A614021E65}" dt="2021-11-23T14:18:34.371" v="428" actId="1076"/>
          <ac:spMkLst>
            <pc:docMk/>
            <pc:sldMk cId="1565381010" sldId="257"/>
            <ac:spMk id="5" creationId="{00000000-0000-0000-0000-000000000000}"/>
          </ac:spMkLst>
        </pc:spChg>
        <pc:spChg chg="mod">
          <ac:chgData name="Would, Lianne - Surrey BB" userId="4a06a9f8-626b-43ea-8958-3ee7743ab36a" providerId="ADAL" clId="{1569C16D-4486-4C24-8BEC-69A614021E65}" dt="2021-11-23T14:26:45.942" v="568" actId="20577"/>
          <ac:spMkLst>
            <pc:docMk/>
            <pc:sldMk cId="1565381010" sldId="257"/>
            <ac:spMk id="15" creationId="{00000000-0000-0000-0000-000000000000}"/>
          </ac:spMkLst>
        </pc:spChg>
        <pc:graphicFrameChg chg="add mod modGraphic">
          <ac:chgData name="Would, Lianne - Surrey BB" userId="4a06a9f8-626b-43ea-8958-3ee7743ab36a" providerId="ADAL" clId="{1569C16D-4486-4C24-8BEC-69A614021E65}" dt="2021-11-23T15:04:48.837" v="571" actId="207"/>
          <ac:graphicFrameMkLst>
            <pc:docMk/>
            <pc:sldMk cId="1565381010" sldId="257"/>
            <ac:graphicFrameMk id="2" creationId="{8993A1D5-5813-4908-BC1D-81590023B7EB}"/>
          </ac:graphicFrameMkLst>
        </pc:graphicFrameChg>
      </pc:sldChg>
    </pc:docChg>
  </pc:docChgLst>
  <pc:docChgLst>
    <pc:chgData name="Would, Lianne - Surrey BB" userId="4a06a9f8-626b-43ea-8958-3ee7743ab36a" providerId="ADAL" clId="{7A3B17EF-B9B4-4F60-B591-CF3E9838EA2F}"/>
    <pc:docChg chg="custSel modSld">
      <pc:chgData name="Would, Lianne - Surrey BB" userId="4a06a9f8-626b-43ea-8958-3ee7743ab36a" providerId="ADAL" clId="{7A3B17EF-B9B4-4F60-B591-CF3E9838EA2F}" dt="2021-09-21T09:06:56.755" v="196" actId="20577"/>
      <pc:docMkLst>
        <pc:docMk/>
      </pc:docMkLst>
      <pc:sldChg chg="addSp delSp modSp mod">
        <pc:chgData name="Would, Lianne - Surrey BB" userId="4a06a9f8-626b-43ea-8958-3ee7743ab36a" providerId="ADAL" clId="{7A3B17EF-B9B4-4F60-B591-CF3E9838EA2F}" dt="2021-09-21T09:06:56.755" v="196" actId="20577"/>
        <pc:sldMkLst>
          <pc:docMk/>
          <pc:sldMk cId="1565381010" sldId="257"/>
        </pc:sldMkLst>
        <pc:spChg chg="mod">
          <ac:chgData name="Would, Lianne - Surrey BB" userId="4a06a9f8-626b-43ea-8958-3ee7743ab36a" providerId="ADAL" clId="{7A3B17EF-B9B4-4F60-B591-CF3E9838EA2F}" dt="2021-09-21T09:06:56.755" v="196" actId="20577"/>
          <ac:spMkLst>
            <pc:docMk/>
            <pc:sldMk cId="1565381010" sldId="257"/>
            <ac:spMk id="12" creationId="{00000000-0000-0000-0000-000000000000}"/>
          </ac:spMkLst>
        </pc:spChg>
        <pc:picChg chg="del">
          <ac:chgData name="Would, Lianne - Surrey BB" userId="4a06a9f8-626b-43ea-8958-3ee7743ab36a" providerId="ADAL" clId="{7A3B17EF-B9B4-4F60-B591-CF3E9838EA2F}" dt="2021-09-21T08:16:48.935" v="141" actId="478"/>
          <ac:picMkLst>
            <pc:docMk/>
            <pc:sldMk cId="1565381010" sldId="257"/>
            <ac:picMk id="2" creationId="{00000000-0000-0000-0000-000000000000}"/>
          </ac:picMkLst>
        </pc:picChg>
        <pc:picChg chg="add mod">
          <ac:chgData name="Would, Lianne - Surrey BB" userId="4a06a9f8-626b-43ea-8958-3ee7743ab36a" providerId="ADAL" clId="{7A3B17EF-B9B4-4F60-B591-CF3E9838EA2F}" dt="2021-09-21T08:23:16.364" v="159" actId="1076"/>
          <ac:picMkLst>
            <pc:docMk/>
            <pc:sldMk cId="1565381010" sldId="257"/>
            <ac:picMk id="9" creationId="{9D6D61ED-47CD-4DC9-8EE4-993547DD753F}"/>
          </ac:picMkLst>
        </pc:picChg>
        <pc:picChg chg="add mod">
          <ac:chgData name="Would, Lianne - Surrey BB" userId="4a06a9f8-626b-43ea-8958-3ee7743ab36a" providerId="ADAL" clId="{7A3B17EF-B9B4-4F60-B591-CF3E9838EA2F}" dt="2021-09-21T08:20:27.761" v="146" actId="14100"/>
          <ac:picMkLst>
            <pc:docMk/>
            <pc:sldMk cId="1565381010" sldId="257"/>
            <ac:picMk id="14" creationId="{9EE9EE1E-6791-4FAC-8109-F9A43554BC29}"/>
          </ac:picMkLst>
        </pc:picChg>
        <pc:picChg chg="del">
          <ac:chgData name="Would, Lianne - Surrey BB" userId="4a06a9f8-626b-43ea-8958-3ee7743ab36a" providerId="ADAL" clId="{7A3B17EF-B9B4-4F60-B591-CF3E9838EA2F}" dt="2021-09-21T08:22:35.616" v="147" actId="478"/>
          <ac:picMkLst>
            <pc:docMk/>
            <pc:sldMk cId="1565381010" sldId="257"/>
            <ac:picMk id="2050" creationId="{00000000-0000-0000-0000-000000000000}"/>
          </ac:picMkLst>
        </pc:picChg>
      </pc:sldChg>
    </pc:docChg>
  </pc:docChgLst>
  <pc:docChgLst>
    <pc:chgData name="Calder, Duncan - Surrey BB" userId="a68e455c-0cc6-49a7-baa8-37c6bc445eaf" providerId="ADAL" clId="{1E7746DD-7721-40AC-8F90-F0B63F2E2F3F}"/>
    <pc:docChg chg="modSld">
      <pc:chgData name="Calder, Duncan - Surrey BB" userId="a68e455c-0cc6-49a7-baa8-37c6bc445eaf" providerId="ADAL" clId="{1E7746DD-7721-40AC-8F90-F0B63F2E2F3F}" dt="2020-12-03T10:22:35.761" v="2" actId="20577"/>
      <pc:docMkLst>
        <pc:docMk/>
      </pc:docMkLst>
      <pc:sldChg chg="modSp">
        <pc:chgData name="Calder, Duncan - Surrey BB" userId="a68e455c-0cc6-49a7-baa8-37c6bc445eaf" providerId="ADAL" clId="{1E7746DD-7721-40AC-8F90-F0B63F2E2F3F}" dt="2020-12-03T10:22:35.761" v="2" actId="20577"/>
        <pc:sldMkLst>
          <pc:docMk/>
          <pc:sldMk cId="1565381010" sldId="257"/>
        </pc:sldMkLst>
        <pc:spChg chg="mod">
          <ac:chgData name="Calder, Duncan - Surrey BB" userId="a68e455c-0cc6-49a7-baa8-37c6bc445eaf" providerId="ADAL" clId="{1E7746DD-7721-40AC-8F90-F0B63F2E2F3F}" dt="2020-12-03T10:22:35.761" v="2" actId="20577"/>
          <ac:spMkLst>
            <pc:docMk/>
            <pc:sldMk cId="1565381010" sldId="257"/>
            <ac:spMk id="15" creationId="{00000000-0000-0000-0000-000000000000}"/>
          </ac:spMkLst>
        </pc:spChg>
      </pc:sldChg>
    </pc:docChg>
  </pc:docChgLst>
  <pc:docChgLst>
    <pc:chgData name="Calder, Duncan - Surrey BB" userId="a68e455c-0cc6-49a7-baa8-37c6bc445eaf" providerId="ADAL" clId="{198C8621-224B-4B46-B2B6-F45453F92BCF}"/>
    <pc:docChg chg="undo redo custSel modSld">
      <pc:chgData name="Calder, Duncan - Surrey BB" userId="a68e455c-0cc6-49a7-baa8-37c6bc445eaf" providerId="ADAL" clId="{198C8621-224B-4B46-B2B6-F45453F92BCF}" dt="2020-07-17T13:48:41.484" v="983" actId="1076"/>
      <pc:docMkLst>
        <pc:docMk/>
      </pc:docMkLst>
      <pc:sldChg chg="addSp delSp modSp">
        <pc:chgData name="Calder, Duncan - Surrey BB" userId="a68e455c-0cc6-49a7-baa8-37c6bc445eaf" providerId="ADAL" clId="{198C8621-224B-4B46-B2B6-F45453F92BCF}" dt="2020-07-17T13:48:41.484" v="983" actId="1076"/>
        <pc:sldMkLst>
          <pc:docMk/>
          <pc:sldMk cId="1565381010" sldId="257"/>
        </pc:sldMkLst>
        <pc:spChg chg="mod">
          <ac:chgData name="Calder, Duncan - Surrey BB" userId="a68e455c-0cc6-49a7-baa8-37c6bc445eaf" providerId="ADAL" clId="{198C8621-224B-4B46-B2B6-F45453F92BCF}" dt="2020-07-17T13:32:07.455" v="656" actId="6549"/>
          <ac:spMkLst>
            <pc:docMk/>
            <pc:sldMk cId="1565381010" sldId="257"/>
            <ac:spMk id="3" creationId="{00000000-0000-0000-0000-000000000000}"/>
          </ac:spMkLst>
        </pc:spChg>
        <pc:spChg chg="mod">
          <ac:chgData name="Calder, Duncan - Surrey BB" userId="a68e455c-0cc6-49a7-baa8-37c6bc445eaf" providerId="ADAL" clId="{198C8621-224B-4B46-B2B6-F45453F92BCF}" dt="2020-07-17T13:48:04.507" v="982" actId="20577"/>
          <ac:spMkLst>
            <pc:docMk/>
            <pc:sldMk cId="1565381010" sldId="257"/>
            <ac:spMk id="4" creationId="{00000000-0000-0000-0000-000000000000}"/>
          </ac:spMkLst>
        </pc:spChg>
        <pc:spChg chg="mod">
          <ac:chgData name="Calder, Duncan - Surrey BB" userId="a68e455c-0cc6-49a7-baa8-37c6bc445eaf" providerId="ADAL" clId="{198C8621-224B-4B46-B2B6-F45453F92BCF}" dt="2020-07-10T09:42:38.301" v="125" actId="1076"/>
          <ac:spMkLst>
            <pc:docMk/>
            <pc:sldMk cId="1565381010" sldId="257"/>
            <ac:spMk id="5" creationId="{00000000-0000-0000-0000-000000000000}"/>
          </ac:spMkLst>
        </pc:spChg>
        <pc:spChg chg="mod">
          <ac:chgData name="Calder, Duncan - Surrey BB" userId="a68e455c-0cc6-49a7-baa8-37c6bc445eaf" providerId="ADAL" clId="{198C8621-224B-4B46-B2B6-F45453F92BCF}" dt="2020-07-17T13:39:31.325" v="802" actId="1076"/>
          <ac:spMkLst>
            <pc:docMk/>
            <pc:sldMk cId="1565381010" sldId="257"/>
            <ac:spMk id="6" creationId="{00000000-0000-0000-0000-000000000000}"/>
          </ac:spMkLst>
        </pc:spChg>
        <pc:spChg chg="mod">
          <ac:chgData name="Calder, Duncan - Surrey BB" userId="a68e455c-0cc6-49a7-baa8-37c6bc445eaf" providerId="ADAL" clId="{198C8621-224B-4B46-B2B6-F45453F92BCF}" dt="2020-07-17T13:48:41.484" v="983" actId="1076"/>
          <ac:spMkLst>
            <pc:docMk/>
            <pc:sldMk cId="1565381010" sldId="257"/>
            <ac:spMk id="7" creationId="{00000000-0000-0000-0000-000000000000}"/>
          </ac:spMkLst>
        </pc:spChg>
        <pc:spChg chg="mod">
          <ac:chgData name="Calder, Duncan - Surrey BB" userId="a68e455c-0cc6-49a7-baa8-37c6bc445eaf" providerId="ADAL" clId="{198C8621-224B-4B46-B2B6-F45453F92BCF}" dt="2020-07-17T13:46:31.417" v="945" actId="20577"/>
          <ac:spMkLst>
            <pc:docMk/>
            <pc:sldMk cId="1565381010" sldId="257"/>
            <ac:spMk id="10" creationId="{00000000-0000-0000-0000-000000000000}"/>
          </ac:spMkLst>
        </pc:spChg>
        <pc:spChg chg="mod">
          <ac:chgData name="Calder, Duncan - Surrey BB" userId="a68e455c-0cc6-49a7-baa8-37c6bc445eaf" providerId="ADAL" clId="{198C8621-224B-4B46-B2B6-F45453F92BCF}" dt="2020-07-17T13:38:36.933" v="801" actId="6549"/>
          <ac:spMkLst>
            <pc:docMk/>
            <pc:sldMk cId="1565381010" sldId="257"/>
            <ac:spMk id="12" creationId="{00000000-0000-0000-0000-000000000000}"/>
          </ac:spMkLst>
        </pc:spChg>
        <pc:spChg chg="mod">
          <ac:chgData name="Calder, Duncan - Surrey BB" userId="a68e455c-0cc6-49a7-baa8-37c6bc445eaf" providerId="ADAL" clId="{198C8621-224B-4B46-B2B6-F45453F92BCF}" dt="2020-07-10T09:43:36.448" v="166" actId="20577"/>
          <ac:spMkLst>
            <pc:docMk/>
            <pc:sldMk cId="1565381010" sldId="257"/>
            <ac:spMk id="15" creationId="{00000000-0000-0000-0000-000000000000}"/>
          </ac:spMkLst>
        </pc:spChg>
        <pc:picChg chg="add del">
          <ac:chgData name="Calder, Duncan - Surrey BB" userId="a68e455c-0cc6-49a7-baa8-37c6bc445eaf" providerId="ADAL" clId="{198C8621-224B-4B46-B2B6-F45453F92BCF}" dt="2020-07-10T09:34:45.530" v="3"/>
          <ac:picMkLst>
            <pc:docMk/>
            <pc:sldMk cId="1565381010" sldId="257"/>
            <ac:picMk id="8" creationId="{AC855251-721E-4F33-9EFA-9FF2F39BE25C}"/>
          </ac:picMkLst>
        </pc:picChg>
        <pc:picChg chg="mod">
          <ac:chgData name="Calder, Duncan - Surrey BB" userId="a68e455c-0cc6-49a7-baa8-37c6bc445eaf" providerId="ADAL" clId="{198C8621-224B-4B46-B2B6-F45453F92BCF}" dt="2020-07-17T13:27:23.648" v="167" actId="1076"/>
          <ac:picMkLst>
            <pc:docMk/>
            <pc:sldMk cId="1565381010" sldId="257"/>
            <ac:picMk id="205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1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7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5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1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1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A36C-2BB2-4AE7-8BE3-9A870EE638B1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FB08-A89B-44DA-A4F2-CEE504DFE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7451"/>
            <a:ext cx="70795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Surrey Police Federation Rest Home at </a:t>
            </a:r>
            <a:r>
              <a:rPr lang="en-GB" sz="1600" dirty="0" err="1"/>
              <a:t>Shorefield</a:t>
            </a:r>
            <a:r>
              <a:rPr lang="en-GB" sz="1600" dirty="0"/>
              <a:t> Country Park, Milford-on-Sea</a:t>
            </a:r>
          </a:p>
          <a:p>
            <a:endParaRPr lang="en-GB" sz="1600" dirty="0"/>
          </a:p>
          <a:p>
            <a:r>
              <a:rPr lang="en-GB" sz="1200" dirty="0"/>
              <a:t>Officers and their families requiring rest and relaxation in a stress-free environment following injury, illness </a:t>
            </a:r>
          </a:p>
          <a:p>
            <a:r>
              <a:rPr lang="en-GB" sz="1200" dirty="0"/>
              <a:t>or trauma may have free use of this property and when not being so used any member who contributes to  </a:t>
            </a:r>
          </a:p>
          <a:p>
            <a:r>
              <a:rPr lang="en-GB" sz="1200" dirty="0"/>
              <a:t>the Federation Voluntary Fund can hire it for a holiday.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9948" y="2651858"/>
            <a:ext cx="193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5 star holiday park </a:t>
            </a:r>
          </a:p>
          <a:p>
            <a:r>
              <a:rPr lang="en-GB" sz="1200" dirty="0"/>
              <a:t>3 miles from the </a:t>
            </a:r>
          </a:p>
          <a:p>
            <a:r>
              <a:rPr lang="en-GB" sz="1200" dirty="0"/>
              <a:t>New Forest National Park and a short walk to the sea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2" y="2773407"/>
            <a:ext cx="25649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Facilities</a:t>
            </a:r>
            <a:endParaRPr lang="en-GB" sz="1200" dirty="0"/>
          </a:p>
          <a:p>
            <a:r>
              <a:rPr lang="en-GB" sz="1200" dirty="0"/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Tennis and football courts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Club with Family entertainment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Swimming Pools (indoor/outdoor)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Fitness centre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Reflections Elemis Day Spa*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Jacuzzi, steam room, sauna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Supermarket and launderette*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Children’s outdoor play areas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Amusements* and Crazy Golf*</a:t>
            </a:r>
          </a:p>
          <a:p>
            <a:r>
              <a:rPr lang="en-GB" sz="1200" dirty="0"/>
              <a:t>*charges apply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63642" y="3663197"/>
            <a:ext cx="1932524" cy="15696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Sleeps 8</a:t>
            </a:r>
          </a:p>
          <a:p>
            <a:pPr lvl="0"/>
            <a:r>
              <a:rPr lang="en-GB" sz="1200" dirty="0"/>
              <a:t>3 bedrooms </a:t>
            </a:r>
          </a:p>
          <a:p>
            <a:pPr lvl="0"/>
            <a:r>
              <a:rPr lang="en-GB" sz="1200" dirty="0"/>
              <a:t>Terrestrial TV + DVD player</a:t>
            </a:r>
          </a:p>
          <a:p>
            <a:pPr lvl="0"/>
            <a:r>
              <a:rPr lang="en-GB" sz="1200" dirty="0"/>
              <a:t>Wi-fi</a:t>
            </a:r>
          </a:p>
          <a:p>
            <a:pPr lvl="0"/>
            <a:r>
              <a:rPr lang="en-GB" sz="1200" dirty="0"/>
              <a:t>Microwave, oven + fridge</a:t>
            </a:r>
          </a:p>
          <a:p>
            <a:pPr lvl="0"/>
            <a:r>
              <a:rPr lang="en-GB" sz="1200" dirty="0"/>
              <a:t>Fully equipped kitchen</a:t>
            </a:r>
          </a:p>
          <a:p>
            <a:pPr lvl="0"/>
            <a:r>
              <a:rPr lang="en-GB" sz="1200" dirty="0"/>
              <a:t>All clean bedding provided</a:t>
            </a:r>
          </a:p>
          <a:p>
            <a:pPr lvl="0"/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352" y="8176573"/>
            <a:ext cx="269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Contact Surrey Police Federation Office on:</a:t>
            </a:r>
          </a:p>
          <a:p>
            <a:r>
              <a:rPr lang="en-GB" sz="1000" b="1" dirty="0"/>
              <a:t>Tel; 01372 352165</a:t>
            </a:r>
          </a:p>
          <a:p>
            <a:pPr lvl="0"/>
            <a:r>
              <a:rPr lang="en-GB" sz="1000" b="1" dirty="0"/>
              <a:t>Email: admin@surrey.polfed.org</a:t>
            </a:r>
          </a:p>
          <a:p>
            <a:pPr lvl="0"/>
            <a:endParaRPr lang="en-GB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00271" y="7703770"/>
            <a:ext cx="2203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2022 Prices 50% off </a:t>
            </a:r>
            <a:r>
              <a:rPr lang="en-GB" sz="1000" b="1" dirty="0" err="1"/>
              <a:t>Shorefield</a:t>
            </a:r>
            <a:r>
              <a:rPr lang="en-GB" sz="1000" b="1" dirty="0"/>
              <a:t> </a:t>
            </a:r>
            <a:r>
              <a:rPr lang="en-GB" sz="1000" b="1" dirty="0" err="1"/>
              <a:t>webite</a:t>
            </a:r>
            <a:r>
              <a:rPr lang="en-GB" sz="1000" b="1" dirty="0"/>
              <a:t> prices </a:t>
            </a:r>
            <a:endParaRPr lang="en-GB" sz="1000" dirty="0"/>
          </a:p>
          <a:p>
            <a:pPr algn="ctr"/>
            <a:r>
              <a:rPr lang="en-GB" sz="1000" dirty="0"/>
              <a:t>February to Easter                   £350</a:t>
            </a:r>
          </a:p>
          <a:p>
            <a:pPr algn="ctr"/>
            <a:r>
              <a:rPr lang="en-GB" sz="1000" dirty="0"/>
              <a:t>Easter  Holidays	                    £550</a:t>
            </a:r>
          </a:p>
          <a:p>
            <a:pPr algn="ctr"/>
            <a:r>
              <a:rPr lang="en-GB" sz="1000" dirty="0"/>
              <a:t>May half term	                    £650</a:t>
            </a:r>
          </a:p>
          <a:p>
            <a:pPr algn="ctr"/>
            <a:r>
              <a:rPr lang="en-GB" sz="1000" dirty="0"/>
              <a:t>Easter to June                          £400</a:t>
            </a:r>
          </a:p>
          <a:p>
            <a:pPr algn="ctr"/>
            <a:r>
              <a:rPr lang="en-GB" sz="1000" dirty="0"/>
              <a:t>July                                             £600</a:t>
            </a:r>
          </a:p>
          <a:p>
            <a:pPr algn="ctr"/>
            <a:r>
              <a:rPr lang="en-GB" sz="1000" dirty="0"/>
              <a:t>August                                       £700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143" y="5580112"/>
            <a:ext cx="23820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dirty="0"/>
          </a:p>
          <a:p>
            <a:r>
              <a:rPr lang="en-GB" sz="1200" dirty="0" err="1"/>
              <a:t>Peppa</a:t>
            </a:r>
            <a:r>
              <a:rPr lang="en-GB" sz="1200" dirty="0"/>
              <a:t> Pig World at </a:t>
            </a:r>
            <a:r>
              <a:rPr lang="en-GB" sz="1200" dirty="0" err="1"/>
              <a:t>Paultons</a:t>
            </a:r>
            <a:r>
              <a:rPr lang="en-GB" sz="1200" dirty="0"/>
              <a:t> Park</a:t>
            </a:r>
          </a:p>
          <a:p>
            <a:pPr lvl="0"/>
            <a:r>
              <a:rPr lang="en-GB" sz="1200" dirty="0"/>
              <a:t>Hurst Castle</a:t>
            </a:r>
          </a:p>
          <a:p>
            <a:pPr lvl="0"/>
            <a:r>
              <a:rPr lang="en-GB" sz="1200" dirty="0"/>
              <a:t>Sammy Miller Motorcycle Museum</a:t>
            </a:r>
          </a:p>
          <a:p>
            <a:pPr lvl="0"/>
            <a:r>
              <a:rPr lang="en-GB" sz="1200" dirty="0"/>
              <a:t>Appetite for Adventure</a:t>
            </a:r>
          </a:p>
          <a:p>
            <a:pPr lvl="0"/>
            <a:r>
              <a:rPr lang="en-GB" sz="1200" dirty="0"/>
              <a:t>Isle of Wight – ferry from </a:t>
            </a:r>
            <a:r>
              <a:rPr lang="en-GB" sz="1200" dirty="0" err="1"/>
              <a:t>Keyhaven</a:t>
            </a:r>
            <a:endParaRPr lang="en-GB" sz="1200" dirty="0"/>
          </a:p>
          <a:p>
            <a:pPr lvl="0"/>
            <a:r>
              <a:rPr lang="en-GB" sz="1200" dirty="0" err="1"/>
              <a:t>Highcliffe</a:t>
            </a:r>
            <a:r>
              <a:rPr lang="en-GB" sz="1200" dirty="0"/>
              <a:t> Castle</a:t>
            </a:r>
          </a:p>
          <a:p>
            <a:pPr lvl="0"/>
            <a:r>
              <a:rPr lang="en-GB" sz="1200" dirty="0"/>
              <a:t>RSPB Nature Reserves</a:t>
            </a:r>
          </a:p>
          <a:p>
            <a:pPr lvl="0"/>
            <a:r>
              <a:rPr lang="en-GB" sz="1200" dirty="0" err="1"/>
              <a:t>Exbury</a:t>
            </a:r>
            <a:r>
              <a:rPr lang="en-GB" sz="1200" dirty="0"/>
              <a:t> Gardens &amp; steam railway</a:t>
            </a:r>
          </a:p>
          <a:p>
            <a:pPr lvl="0"/>
            <a:r>
              <a:rPr lang="en-GB" sz="1200" dirty="0"/>
              <a:t>Sherborne Castle</a:t>
            </a:r>
          </a:p>
          <a:p>
            <a:pPr lvl="0"/>
            <a:r>
              <a:rPr lang="en-GB" sz="1200" dirty="0"/>
              <a:t>Beaulieu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5803" y="8022685"/>
            <a:ext cx="17748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September to October     £400</a:t>
            </a:r>
          </a:p>
          <a:p>
            <a:pPr algn="ctr"/>
            <a:r>
              <a:rPr lang="en-GB" sz="1000" dirty="0"/>
              <a:t>October Half term             £500</a:t>
            </a:r>
          </a:p>
          <a:p>
            <a:pPr algn="ctr"/>
            <a:r>
              <a:rPr lang="en-GB" sz="1000" dirty="0"/>
              <a:t>November to December  £300</a:t>
            </a:r>
          </a:p>
          <a:p>
            <a:pPr algn="ctr"/>
            <a:endParaRPr lang="en-GB" sz="1000" dirty="0"/>
          </a:p>
          <a:p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4426" y="5624055"/>
            <a:ext cx="2203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New Forest activities including:</a:t>
            </a:r>
          </a:p>
          <a:p>
            <a:pPr lvl="0"/>
            <a:r>
              <a:rPr lang="en-GB" sz="1200" dirty="0"/>
              <a:t>Canoe tours, kayak tours and hire, archery, Battlefield LIVE, bike hire, ropes and </a:t>
            </a:r>
            <a:r>
              <a:rPr lang="en-GB" sz="1200" dirty="0" err="1"/>
              <a:t>bushcraft</a:t>
            </a:r>
            <a:endParaRPr lang="en-GB" sz="1200" dirty="0"/>
          </a:p>
          <a:p>
            <a:pPr lvl="0"/>
            <a:r>
              <a:rPr lang="en-GB" sz="1200" dirty="0"/>
              <a:t>Horse riding stables</a:t>
            </a:r>
          </a:p>
          <a:p>
            <a:pPr lvl="0"/>
            <a:r>
              <a:rPr lang="en-GB" sz="1200" dirty="0"/>
              <a:t>Nature trails</a:t>
            </a:r>
          </a:p>
          <a:p>
            <a:pPr lvl="0"/>
            <a:r>
              <a:rPr lang="en-GB" sz="1200" dirty="0"/>
              <a:t>Cycle routes</a:t>
            </a:r>
          </a:p>
          <a:p>
            <a:pPr lvl="0"/>
            <a:r>
              <a:rPr lang="en-GB" sz="1200" dirty="0"/>
              <a:t>Fishing</a:t>
            </a:r>
          </a:p>
          <a:p>
            <a:pPr lvl="0"/>
            <a:r>
              <a:rPr lang="en-GB" sz="1200" dirty="0"/>
              <a:t>Yachting</a:t>
            </a:r>
          </a:p>
          <a:p>
            <a:pPr lvl="0"/>
            <a:r>
              <a:rPr lang="en-GB" sz="1200" dirty="0"/>
              <a:t>Surf schools</a:t>
            </a:r>
          </a:p>
          <a:p>
            <a:pPr lvl="0"/>
            <a:r>
              <a:rPr lang="en-GB" sz="1200" dirty="0"/>
              <a:t>Golf course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4766" y="5363915"/>
            <a:ext cx="1369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Nearby attractions</a:t>
            </a:r>
            <a:endParaRPr lang="en-GB" sz="1200" dirty="0"/>
          </a:p>
          <a:p>
            <a:endParaRPr lang="en-GB" dirty="0"/>
          </a:p>
        </p:txBody>
      </p:sp>
      <p:pic>
        <p:nvPicPr>
          <p:cNvPr id="14" name="Picture 13" descr="Surrey Police Federation">
            <a:extLst>
              <a:ext uri="{FF2B5EF4-FFF2-40B4-BE49-F238E27FC236}">
                <a16:creationId xmlns:a16="http://schemas.microsoft.com/office/drawing/2014/main" id="{9EE9EE1E-6791-4FAC-8109-F9A43554BC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82851"/>
            <a:ext cx="2212865" cy="71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white fence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9D6D61ED-47CD-4DC9-8EE4-993547DD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21" y="3373982"/>
            <a:ext cx="1953908" cy="1388235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8993A1D5-5813-4908-BC1D-81590023B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18790"/>
              </p:ext>
            </p:extLst>
          </p:nvPr>
        </p:nvGraphicFramePr>
        <p:xfrm>
          <a:off x="2420888" y="7676648"/>
          <a:ext cx="44922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260">
                  <a:extLst>
                    <a:ext uri="{9D8B030D-6E8A-4147-A177-3AD203B41FA5}">
                      <a16:colId xmlns:a16="http://schemas.microsoft.com/office/drawing/2014/main" val="3674054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2022 Prices 50% off  </a:t>
                      </a:r>
                      <a:r>
                        <a:rPr lang="en-GB" sz="1600" dirty="0" err="1"/>
                        <a:t>Shorefield</a:t>
                      </a:r>
                      <a:r>
                        <a:rPr lang="en-GB" sz="1600" dirty="0"/>
                        <a:t> Website prices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387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38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5B11A2F090345965DBF2B336B405D" ma:contentTypeVersion="12" ma:contentTypeDescription="Create a new document." ma:contentTypeScope="" ma:versionID="19c0c7dbb1961336ac3a2318909f7658">
  <xsd:schema xmlns:xsd="http://www.w3.org/2001/XMLSchema" xmlns:xs="http://www.w3.org/2001/XMLSchema" xmlns:p="http://schemas.microsoft.com/office/2006/metadata/properties" xmlns:ns2="12bbaa31-b3bd-46f9-938a-11804f7b293b" xmlns:ns3="93fc3372-669f-4df4-8278-6afb343333ef" targetNamespace="http://schemas.microsoft.com/office/2006/metadata/properties" ma:root="true" ma:fieldsID="376d58a1d0d8ab57892517af2ac91d80" ns2:_="" ns3:_="">
    <xsd:import namespace="12bbaa31-b3bd-46f9-938a-11804f7b293b"/>
    <xsd:import namespace="93fc3372-669f-4df4-8278-6afb34333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baa31-b3bd-46f9-938a-11804f7b2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c3372-669f-4df4-8278-6afb343333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1054B-64A2-4148-A7E6-5C8C7E929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0C4313-2EDA-46CC-A747-C6EE6FB6D10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93fc3372-669f-4df4-8278-6afb343333ef"/>
    <ds:schemaRef ds:uri="12bbaa31-b3bd-46f9-938a-11804f7b293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F033B7C-6712-4B76-A5C2-3792F3657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baa31-b3bd-46f9-938a-11804f7b293b"/>
    <ds:schemaRef ds:uri="93fc3372-669f-4df4-8278-6afb34333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300</Words>
  <Application>Microsoft Office PowerPoint</Application>
  <PresentationFormat>On-screen Show (4:3)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Silver</dc:creator>
  <cp:lastModifiedBy>Would, Lianne - Surrey BB</cp:lastModifiedBy>
  <cp:revision>27</cp:revision>
  <cp:lastPrinted>2021-11-23T15:04:58Z</cp:lastPrinted>
  <dcterms:created xsi:type="dcterms:W3CDTF">2016-08-16T10:06:35Z</dcterms:created>
  <dcterms:modified xsi:type="dcterms:W3CDTF">2021-11-23T15:04:58Z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0x0101008B45B11A2F090345965DBF2B336B405D</vt:lpwstr>
  </property>
  <property fmtid="{D5CDD505-2E9C-101B-9397-08002B2CF9AE}" pid="3" name="Order">
    <vt:r8>224600</vt:r8>
  </property>
</Properties>
</file>